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4" r:id="rId3"/>
    <p:sldId id="268" r:id="rId4"/>
    <p:sldId id="265" r:id="rId5"/>
    <p:sldId id="275" r:id="rId6"/>
    <p:sldId id="264" r:id="rId7"/>
    <p:sldId id="267" r:id="rId8"/>
    <p:sldId id="257" r:id="rId9"/>
    <p:sldId id="258" r:id="rId10"/>
    <p:sldId id="270" r:id="rId11"/>
    <p:sldId id="259" r:id="rId12"/>
    <p:sldId id="260" r:id="rId13"/>
    <p:sldId id="261" r:id="rId14"/>
    <p:sldId id="262" r:id="rId15"/>
    <p:sldId id="266" r:id="rId16"/>
    <p:sldId id="263"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C18BB9-718B-452A-8044-2C61A6FBE773}"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AE86F7FA-8D13-4287-B5A0-8ADB41535B79}">
      <dgm:prSet/>
      <dgm:spPr/>
      <dgm:t>
        <a:bodyPr/>
        <a:lstStyle/>
        <a:p>
          <a:pPr>
            <a:lnSpc>
              <a:spcPct val="100000"/>
            </a:lnSpc>
          </a:pPr>
          <a:r>
            <a:rPr lang="en-US" b="1"/>
            <a:t>GPT-põhine bot </a:t>
          </a:r>
          <a:r>
            <a:rPr lang="en-US"/>
            <a:t>sobib paremini, kui vajad mitmekesiseid ja kohandatavaid ülesandeid, mis ulatuvad valikvastustega küsimustest keerukamate analüütiliste ülesanneteni. See on paindlik ja suudab vastata erinevatele hariduslikele vajadustele reaalajas.</a:t>
          </a:r>
        </a:p>
      </dgm:t>
    </dgm:pt>
    <dgm:pt modelId="{2C61AB4A-A56D-4156-A724-633D6B8A988C}" type="parTrans" cxnId="{370349EE-6FC9-4A28-B745-032A16086B39}">
      <dgm:prSet/>
      <dgm:spPr/>
      <dgm:t>
        <a:bodyPr/>
        <a:lstStyle/>
        <a:p>
          <a:endParaRPr lang="en-US"/>
        </a:p>
      </dgm:t>
    </dgm:pt>
    <dgm:pt modelId="{D59BC002-5FFE-4256-AB9F-1CF3D4506A32}" type="sibTrans" cxnId="{370349EE-6FC9-4A28-B745-032A16086B39}">
      <dgm:prSet/>
      <dgm:spPr/>
      <dgm:t>
        <a:bodyPr/>
        <a:lstStyle/>
        <a:p>
          <a:endParaRPr lang="en-US"/>
        </a:p>
      </dgm:t>
    </dgm:pt>
    <dgm:pt modelId="{E8B63787-C097-457A-AEAF-CF7D613CF174}">
      <dgm:prSet/>
      <dgm:spPr/>
      <dgm:t>
        <a:bodyPr/>
        <a:lstStyle/>
        <a:p>
          <a:pPr>
            <a:lnSpc>
              <a:spcPct val="100000"/>
            </a:lnSpc>
          </a:pPr>
          <a:r>
            <a:rPr lang="en-US" b="1"/>
            <a:t>Multiple Choice Question Generator (education) </a:t>
          </a:r>
          <a:r>
            <a:rPr lang="en-US"/>
            <a:t>on ideaalne, kui keskendud valikvastustega küsimuste kiirele loomisele ja põhiteadmiste kontrollimisele. See on lihtne ja efektiivne tööriist spetsiifilise eesmärgi jaoks.</a:t>
          </a:r>
        </a:p>
      </dgm:t>
    </dgm:pt>
    <dgm:pt modelId="{FC66A274-0EF6-4269-87AC-6CE429194323}" type="parTrans" cxnId="{012DDAFE-5EDD-40E9-A12D-CD6B74F166CE}">
      <dgm:prSet/>
      <dgm:spPr/>
      <dgm:t>
        <a:bodyPr/>
        <a:lstStyle/>
        <a:p>
          <a:endParaRPr lang="en-US"/>
        </a:p>
      </dgm:t>
    </dgm:pt>
    <dgm:pt modelId="{88F49929-3B96-440F-8FC0-55567465C875}" type="sibTrans" cxnId="{012DDAFE-5EDD-40E9-A12D-CD6B74F166CE}">
      <dgm:prSet/>
      <dgm:spPr/>
      <dgm:t>
        <a:bodyPr/>
        <a:lstStyle/>
        <a:p>
          <a:endParaRPr lang="en-US"/>
        </a:p>
      </dgm:t>
    </dgm:pt>
    <dgm:pt modelId="{95C685DE-6D79-4404-9C60-FC70A47787E1}" type="pres">
      <dgm:prSet presAssocID="{39C18BB9-718B-452A-8044-2C61A6FBE773}" presName="root" presStyleCnt="0">
        <dgm:presLayoutVars>
          <dgm:dir/>
          <dgm:resizeHandles val="exact"/>
        </dgm:presLayoutVars>
      </dgm:prSet>
      <dgm:spPr/>
    </dgm:pt>
    <dgm:pt modelId="{B7BE3F0E-FD05-4181-A010-D140753CE8DC}" type="pres">
      <dgm:prSet presAssocID="{AE86F7FA-8D13-4287-B5A0-8ADB41535B79}" presName="compNode" presStyleCnt="0"/>
      <dgm:spPr/>
    </dgm:pt>
    <dgm:pt modelId="{5B916AC4-62AB-4C98-A9B5-EFBB4264C440}" type="pres">
      <dgm:prSet presAssocID="{AE86F7FA-8D13-4287-B5A0-8ADB41535B79}" presName="bgRect" presStyleLbl="bgShp" presStyleIdx="0" presStyleCnt="2"/>
      <dgm:spPr/>
    </dgm:pt>
    <dgm:pt modelId="{92E7E4CE-2ECE-46F1-ADAF-E8DFCEF4809A}" type="pres">
      <dgm:prSet presAssocID="{AE86F7FA-8D13-4287-B5A0-8ADB41535B7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F76D61DD-1E86-4D92-B11A-F439A81FD0F5}" type="pres">
      <dgm:prSet presAssocID="{AE86F7FA-8D13-4287-B5A0-8ADB41535B79}" presName="spaceRect" presStyleCnt="0"/>
      <dgm:spPr/>
    </dgm:pt>
    <dgm:pt modelId="{DCECE0D6-925D-42C7-BD50-CBAD765FF05A}" type="pres">
      <dgm:prSet presAssocID="{AE86F7FA-8D13-4287-B5A0-8ADB41535B79}" presName="parTx" presStyleLbl="revTx" presStyleIdx="0" presStyleCnt="2">
        <dgm:presLayoutVars>
          <dgm:chMax val="0"/>
          <dgm:chPref val="0"/>
        </dgm:presLayoutVars>
      </dgm:prSet>
      <dgm:spPr/>
    </dgm:pt>
    <dgm:pt modelId="{DB93399A-6F51-4BED-BD59-452854D50948}" type="pres">
      <dgm:prSet presAssocID="{D59BC002-5FFE-4256-AB9F-1CF3D4506A32}" presName="sibTrans" presStyleCnt="0"/>
      <dgm:spPr/>
    </dgm:pt>
    <dgm:pt modelId="{A063B801-C393-4580-A274-A764BD77C937}" type="pres">
      <dgm:prSet presAssocID="{E8B63787-C097-457A-AEAF-CF7D613CF174}" presName="compNode" presStyleCnt="0"/>
      <dgm:spPr/>
    </dgm:pt>
    <dgm:pt modelId="{0E3A705E-A9C9-4BE8-8A42-071B7A6EDBF7}" type="pres">
      <dgm:prSet presAssocID="{E8B63787-C097-457A-AEAF-CF7D613CF174}" presName="bgRect" presStyleLbl="bgShp" presStyleIdx="1" presStyleCnt="2"/>
      <dgm:spPr/>
    </dgm:pt>
    <dgm:pt modelId="{BAAE6805-C1F1-4BB9-B6C4-A07C6D0ACEEE}" type="pres">
      <dgm:prSet presAssocID="{E8B63787-C097-457A-AEAF-CF7D613CF17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AABE725B-BFCA-4272-9383-ACD2367CF0DD}" type="pres">
      <dgm:prSet presAssocID="{E8B63787-C097-457A-AEAF-CF7D613CF174}" presName="spaceRect" presStyleCnt="0"/>
      <dgm:spPr/>
    </dgm:pt>
    <dgm:pt modelId="{F66D198E-12D4-4105-829A-37E073142306}" type="pres">
      <dgm:prSet presAssocID="{E8B63787-C097-457A-AEAF-CF7D613CF174}" presName="parTx" presStyleLbl="revTx" presStyleIdx="1" presStyleCnt="2">
        <dgm:presLayoutVars>
          <dgm:chMax val="0"/>
          <dgm:chPref val="0"/>
        </dgm:presLayoutVars>
      </dgm:prSet>
      <dgm:spPr/>
    </dgm:pt>
  </dgm:ptLst>
  <dgm:cxnLst>
    <dgm:cxn modelId="{3F2E9600-F5AF-4B8F-B6A3-0981D97CAA0E}" type="presOf" srcId="{E8B63787-C097-457A-AEAF-CF7D613CF174}" destId="{F66D198E-12D4-4105-829A-37E073142306}" srcOrd="0" destOrd="0" presId="urn:microsoft.com/office/officeart/2018/2/layout/IconVerticalSolidList"/>
    <dgm:cxn modelId="{D3059B8D-6FFA-4116-90A6-68DB20F61D55}" type="presOf" srcId="{AE86F7FA-8D13-4287-B5A0-8ADB41535B79}" destId="{DCECE0D6-925D-42C7-BD50-CBAD765FF05A}" srcOrd="0" destOrd="0" presId="urn:microsoft.com/office/officeart/2018/2/layout/IconVerticalSolidList"/>
    <dgm:cxn modelId="{BA3FC1AE-9ECF-45DC-8554-B86BFD958B8A}" type="presOf" srcId="{39C18BB9-718B-452A-8044-2C61A6FBE773}" destId="{95C685DE-6D79-4404-9C60-FC70A47787E1}" srcOrd="0" destOrd="0" presId="urn:microsoft.com/office/officeart/2018/2/layout/IconVerticalSolidList"/>
    <dgm:cxn modelId="{370349EE-6FC9-4A28-B745-032A16086B39}" srcId="{39C18BB9-718B-452A-8044-2C61A6FBE773}" destId="{AE86F7FA-8D13-4287-B5A0-8ADB41535B79}" srcOrd="0" destOrd="0" parTransId="{2C61AB4A-A56D-4156-A724-633D6B8A988C}" sibTransId="{D59BC002-5FFE-4256-AB9F-1CF3D4506A32}"/>
    <dgm:cxn modelId="{012DDAFE-5EDD-40E9-A12D-CD6B74F166CE}" srcId="{39C18BB9-718B-452A-8044-2C61A6FBE773}" destId="{E8B63787-C097-457A-AEAF-CF7D613CF174}" srcOrd="1" destOrd="0" parTransId="{FC66A274-0EF6-4269-87AC-6CE429194323}" sibTransId="{88F49929-3B96-440F-8FC0-55567465C875}"/>
    <dgm:cxn modelId="{4BFFFA19-C68A-43A2-9F25-24228C3175EC}" type="presParOf" srcId="{95C685DE-6D79-4404-9C60-FC70A47787E1}" destId="{B7BE3F0E-FD05-4181-A010-D140753CE8DC}" srcOrd="0" destOrd="0" presId="urn:microsoft.com/office/officeart/2018/2/layout/IconVerticalSolidList"/>
    <dgm:cxn modelId="{26E99507-53B4-4049-A472-B172EE3C2EB6}" type="presParOf" srcId="{B7BE3F0E-FD05-4181-A010-D140753CE8DC}" destId="{5B916AC4-62AB-4C98-A9B5-EFBB4264C440}" srcOrd="0" destOrd="0" presId="urn:microsoft.com/office/officeart/2018/2/layout/IconVerticalSolidList"/>
    <dgm:cxn modelId="{F18BF33E-C6B1-40A2-AF0D-BEF06C2226DF}" type="presParOf" srcId="{B7BE3F0E-FD05-4181-A010-D140753CE8DC}" destId="{92E7E4CE-2ECE-46F1-ADAF-E8DFCEF4809A}" srcOrd="1" destOrd="0" presId="urn:microsoft.com/office/officeart/2018/2/layout/IconVerticalSolidList"/>
    <dgm:cxn modelId="{92952F1C-95F0-482B-8B15-F197E40FCAAB}" type="presParOf" srcId="{B7BE3F0E-FD05-4181-A010-D140753CE8DC}" destId="{F76D61DD-1E86-4D92-B11A-F439A81FD0F5}" srcOrd="2" destOrd="0" presId="urn:microsoft.com/office/officeart/2018/2/layout/IconVerticalSolidList"/>
    <dgm:cxn modelId="{DF8533A4-A101-44F1-B12E-F5701E0B27CB}" type="presParOf" srcId="{B7BE3F0E-FD05-4181-A010-D140753CE8DC}" destId="{DCECE0D6-925D-42C7-BD50-CBAD765FF05A}" srcOrd="3" destOrd="0" presId="urn:microsoft.com/office/officeart/2018/2/layout/IconVerticalSolidList"/>
    <dgm:cxn modelId="{8CF74075-9A32-478D-8E67-4CBB25B726F4}" type="presParOf" srcId="{95C685DE-6D79-4404-9C60-FC70A47787E1}" destId="{DB93399A-6F51-4BED-BD59-452854D50948}" srcOrd="1" destOrd="0" presId="urn:microsoft.com/office/officeart/2018/2/layout/IconVerticalSolidList"/>
    <dgm:cxn modelId="{DBF3A6A2-FC5C-4EDA-A85D-3C60A42742FF}" type="presParOf" srcId="{95C685DE-6D79-4404-9C60-FC70A47787E1}" destId="{A063B801-C393-4580-A274-A764BD77C937}" srcOrd="2" destOrd="0" presId="urn:microsoft.com/office/officeart/2018/2/layout/IconVerticalSolidList"/>
    <dgm:cxn modelId="{8B7F4AB5-51D6-4B31-9AD5-64FFEFFC2970}" type="presParOf" srcId="{A063B801-C393-4580-A274-A764BD77C937}" destId="{0E3A705E-A9C9-4BE8-8A42-071B7A6EDBF7}" srcOrd="0" destOrd="0" presId="urn:microsoft.com/office/officeart/2018/2/layout/IconVerticalSolidList"/>
    <dgm:cxn modelId="{6A203188-5F81-4796-AF84-BA89FA5854BA}" type="presParOf" srcId="{A063B801-C393-4580-A274-A764BD77C937}" destId="{BAAE6805-C1F1-4BB9-B6C4-A07C6D0ACEEE}" srcOrd="1" destOrd="0" presId="urn:microsoft.com/office/officeart/2018/2/layout/IconVerticalSolidList"/>
    <dgm:cxn modelId="{EC005619-C438-4088-8961-14DB54F6DD14}" type="presParOf" srcId="{A063B801-C393-4580-A274-A764BD77C937}" destId="{AABE725B-BFCA-4272-9383-ACD2367CF0DD}" srcOrd="2" destOrd="0" presId="urn:microsoft.com/office/officeart/2018/2/layout/IconVerticalSolidList"/>
    <dgm:cxn modelId="{D0038DC3-9805-4858-9476-BF8116B5B2D8}" type="presParOf" srcId="{A063B801-C393-4580-A274-A764BD77C937}" destId="{F66D198E-12D4-4105-829A-37E07314230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02272D-05B5-4089-B4D4-3D4CEAE22D2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7C32927-CDD2-43DA-A5AC-3A5EE1550A85}">
      <dgm:prSet/>
      <dgm:spPr/>
      <dgm:t>
        <a:bodyPr/>
        <a:lstStyle/>
        <a:p>
          <a:r>
            <a:rPr lang="en-US" b="1"/>
            <a:t>Funktsioonid: </a:t>
          </a:r>
          <a:r>
            <a:rPr lang="en-US"/>
            <a:t>See mudel on optimeeritud matemaatika ülesannete lahendamiseks, sealhulgas algebra, geomeetria, kalkulatsioon ja muud matemaatilised probleemid.</a:t>
          </a:r>
        </a:p>
      </dgm:t>
    </dgm:pt>
    <dgm:pt modelId="{68B53ADC-86E8-48AF-8CEC-E70258F45B33}" type="parTrans" cxnId="{131526FA-AE5B-4984-8A60-5A83E2508B97}">
      <dgm:prSet/>
      <dgm:spPr/>
      <dgm:t>
        <a:bodyPr/>
        <a:lstStyle/>
        <a:p>
          <a:endParaRPr lang="en-US"/>
        </a:p>
      </dgm:t>
    </dgm:pt>
    <dgm:pt modelId="{4E414A8B-DA38-4066-8139-412129300C16}" type="sibTrans" cxnId="{131526FA-AE5B-4984-8A60-5A83E2508B97}">
      <dgm:prSet/>
      <dgm:spPr/>
      <dgm:t>
        <a:bodyPr/>
        <a:lstStyle/>
        <a:p>
          <a:endParaRPr lang="en-US"/>
        </a:p>
      </dgm:t>
    </dgm:pt>
    <dgm:pt modelId="{99E3126A-9AE8-487D-813C-BF98315471E0}">
      <dgm:prSet/>
      <dgm:spPr/>
      <dgm:t>
        <a:bodyPr/>
        <a:lstStyle/>
        <a:p>
          <a:r>
            <a:rPr lang="en-US" b="1"/>
            <a:t>Millal kasutada: </a:t>
          </a:r>
          <a:r>
            <a:rPr lang="en-US"/>
            <a:t>Kui peate lahendama keerulisi matemaatilisi ülesandeid, tuletama valemeid või lahendama integreerimis- ja tuletamisülesandeid, võib MathGPT olla täpsem ja pakkuda kiiremat lahendust.</a:t>
          </a:r>
        </a:p>
      </dgm:t>
    </dgm:pt>
    <dgm:pt modelId="{5F6FB4DE-021D-40C1-94E2-11A03FC9F0E8}" type="parTrans" cxnId="{957C1C17-A0ED-48A8-9BB7-9AF4731D5BB3}">
      <dgm:prSet/>
      <dgm:spPr/>
      <dgm:t>
        <a:bodyPr/>
        <a:lstStyle/>
        <a:p>
          <a:endParaRPr lang="en-US"/>
        </a:p>
      </dgm:t>
    </dgm:pt>
    <dgm:pt modelId="{949AE22E-97A8-4D53-A0A9-6B6A60FC5CCF}" type="sibTrans" cxnId="{957C1C17-A0ED-48A8-9BB7-9AF4731D5BB3}">
      <dgm:prSet/>
      <dgm:spPr/>
      <dgm:t>
        <a:bodyPr/>
        <a:lstStyle/>
        <a:p>
          <a:endParaRPr lang="en-US"/>
        </a:p>
      </dgm:t>
    </dgm:pt>
    <dgm:pt modelId="{2A93C727-7C9C-401D-BCC7-6719D198506A}" type="pres">
      <dgm:prSet presAssocID="{4802272D-05B5-4089-B4D4-3D4CEAE22D23}" presName="vert0" presStyleCnt="0">
        <dgm:presLayoutVars>
          <dgm:dir/>
          <dgm:animOne val="branch"/>
          <dgm:animLvl val="lvl"/>
        </dgm:presLayoutVars>
      </dgm:prSet>
      <dgm:spPr/>
    </dgm:pt>
    <dgm:pt modelId="{F27AB0EB-AF59-4DB1-890D-138C54A19F5E}" type="pres">
      <dgm:prSet presAssocID="{67C32927-CDD2-43DA-A5AC-3A5EE1550A85}" presName="thickLine" presStyleLbl="alignNode1" presStyleIdx="0" presStyleCnt="2"/>
      <dgm:spPr/>
    </dgm:pt>
    <dgm:pt modelId="{FCB8AFA5-0B6E-4FBF-84C8-1B87F9A7E1B5}" type="pres">
      <dgm:prSet presAssocID="{67C32927-CDD2-43DA-A5AC-3A5EE1550A85}" presName="horz1" presStyleCnt="0"/>
      <dgm:spPr/>
    </dgm:pt>
    <dgm:pt modelId="{B2163375-3CA4-45FD-84AB-C991FC944AEB}" type="pres">
      <dgm:prSet presAssocID="{67C32927-CDD2-43DA-A5AC-3A5EE1550A85}" presName="tx1" presStyleLbl="revTx" presStyleIdx="0" presStyleCnt="2"/>
      <dgm:spPr/>
    </dgm:pt>
    <dgm:pt modelId="{2C6313DB-A83D-4D57-ACC0-3496F35AD629}" type="pres">
      <dgm:prSet presAssocID="{67C32927-CDD2-43DA-A5AC-3A5EE1550A85}" presName="vert1" presStyleCnt="0"/>
      <dgm:spPr/>
    </dgm:pt>
    <dgm:pt modelId="{1DC3D6C3-EA0D-4B30-960C-698AAF5A9DD1}" type="pres">
      <dgm:prSet presAssocID="{99E3126A-9AE8-487D-813C-BF98315471E0}" presName="thickLine" presStyleLbl="alignNode1" presStyleIdx="1" presStyleCnt="2"/>
      <dgm:spPr/>
    </dgm:pt>
    <dgm:pt modelId="{0B68FBEC-DA1A-4AA3-B39D-828EC74B9DBC}" type="pres">
      <dgm:prSet presAssocID="{99E3126A-9AE8-487D-813C-BF98315471E0}" presName="horz1" presStyleCnt="0"/>
      <dgm:spPr/>
    </dgm:pt>
    <dgm:pt modelId="{9D2EFF00-A317-42BE-A713-D00A7623441A}" type="pres">
      <dgm:prSet presAssocID="{99E3126A-9AE8-487D-813C-BF98315471E0}" presName="tx1" presStyleLbl="revTx" presStyleIdx="1" presStyleCnt="2"/>
      <dgm:spPr/>
    </dgm:pt>
    <dgm:pt modelId="{272F9BAA-FDB9-4B6C-A457-7BA8755EF501}" type="pres">
      <dgm:prSet presAssocID="{99E3126A-9AE8-487D-813C-BF98315471E0}" presName="vert1" presStyleCnt="0"/>
      <dgm:spPr/>
    </dgm:pt>
  </dgm:ptLst>
  <dgm:cxnLst>
    <dgm:cxn modelId="{957C1C17-A0ED-48A8-9BB7-9AF4731D5BB3}" srcId="{4802272D-05B5-4089-B4D4-3D4CEAE22D23}" destId="{99E3126A-9AE8-487D-813C-BF98315471E0}" srcOrd="1" destOrd="0" parTransId="{5F6FB4DE-021D-40C1-94E2-11A03FC9F0E8}" sibTransId="{949AE22E-97A8-4D53-A0A9-6B6A60FC5CCF}"/>
    <dgm:cxn modelId="{E33A2426-81DE-4138-A81D-27E0BC12DAC8}" type="presOf" srcId="{4802272D-05B5-4089-B4D4-3D4CEAE22D23}" destId="{2A93C727-7C9C-401D-BCC7-6719D198506A}" srcOrd="0" destOrd="0" presId="urn:microsoft.com/office/officeart/2008/layout/LinedList"/>
    <dgm:cxn modelId="{A2C3D257-9F17-4052-920D-FB22DDE62807}" type="presOf" srcId="{67C32927-CDD2-43DA-A5AC-3A5EE1550A85}" destId="{B2163375-3CA4-45FD-84AB-C991FC944AEB}" srcOrd="0" destOrd="0" presId="urn:microsoft.com/office/officeart/2008/layout/LinedList"/>
    <dgm:cxn modelId="{2F835394-C047-46FA-97E0-B640BA025009}" type="presOf" srcId="{99E3126A-9AE8-487D-813C-BF98315471E0}" destId="{9D2EFF00-A317-42BE-A713-D00A7623441A}" srcOrd="0" destOrd="0" presId="urn:microsoft.com/office/officeart/2008/layout/LinedList"/>
    <dgm:cxn modelId="{131526FA-AE5B-4984-8A60-5A83E2508B97}" srcId="{4802272D-05B5-4089-B4D4-3D4CEAE22D23}" destId="{67C32927-CDD2-43DA-A5AC-3A5EE1550A85}" srcOrd="0" destOrd="0" parTransId="{68B53ADC-86E8-48AF-8CEC-E70258F45B33}" sibTransId="{4E414A8B-DA38-4066-8139-412129300C16}"/>
    <dgm:cxn modelId="{150B3B81-397F-48E7-A419-6E5D24DFA7B8}" type="presParOf" srcId="{2A93C727-7C9C-401D-BCC7-6719D198506A}" destId="{F27AB0EB-AF59-4DB1-890D-138C54A19F5E}" srcOrd="0" destOrd="0" presId="urn:microsoft.com/office/officeart/2008/layout/LinedList"/>
    <dgm:cxn modelId="{54470011-8F2F-4574-A153-48E6AD6583DE}" type="presParOf" srcId="{2A93C727-7C9C-401D-BCC7-6719D198506A}" destId="{FCB8AFA5-0B6E-4FBF-84C8-1B87F9A7E1B5}" srcOrd="1" destOrd="0" presId="urn:microsoft.com/office/officeart/2008/layout/LinedList"/>
    <dgm:cxn modelId="{294E256A-DBF2-475C-AB76-EE4F15153229}" type="presParOf" srcId="{FCB8AFA5-0B6E-4FBF-84C8-1B87F9A7E1B5}" destId="{B2163375-3CA4-45FD-84AB-C991FC944AEB}" srcOrd="0" destOrd="0" presId="urn:microsoft.com/office/officeart/2008/layout/LinedList"/>
    <dgm:cxn modelId="{441E04C8-57D5-4021-83B8-7159A276BD49}" type="presParOf" srcId="{FCB8AFA5-0B6E-4FBF-84C8-1B87F9A7E1B5}" destId="{2C6313DB-A83D-4D57-ACC0-3496F35AD629}" srcOrd="1" destOrd="0" presId="urn:microsoft.com/office/officeart/2008/layout/LinedList"/>
    <dgm:cxn modelId="{C749BEC3-7A52-4120-B860-4F5DF16A724F}" type="presParOf" srcId="{2A93C727-7C9C-401D-BCC7-6719D198506A}" destId="{1DC3D6C3-EA0D-4B30-960C-698AAF5A9DD1}" srcOrd="2" destOrd="0" presId="urn:microsoft.com/office/officeart/2008/layout/LinedList"/>
    <dgm:cxn modelId="{10E66521-642C-4568-AABC-95A757673D80}" type="presParOf" srcId="{2A93C727-7C9C-401D-BCC7-6719D198506A}" destId="{0B68FBEC-DA1A-4AA3-B39D-828EC74B9DBC}" srcOrd="3" destOrd="0" presId="urn:microsoft.com/office/officeart/2008/layout/LinedList"/>
    <dgm:cxn modelId="{591A07F2-8CDC-439C-8BE7-EF9655492847}" type="presParOf" srcId="{0B68FBEC-DA1A-4AA3-B39D-828EC74B9DBC}" destId="{9D2EFF00-A317-42BE-A713-D00A7623441A}" srcOrd="0" destOrd="0" presId="urn:microsoft.com/office/officeart/2008/layout/LinedList"/>
    <dgm:cxn modelId="{BD804811-0293-4707-9235-447680D154CD}" type="presParOf" srcId="{0B68FBEC-DA1A-4AA3-B39D-828EC74B9DBC}" destId="{272F9BAA-FDB9-4B6C-A457-7BA8755EF50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67BCFE-220F-4713-AF64-8DE3CED9A7DD}" type="doc">
      <dgm:prSet loTypeId="urn:microsoft.com/office/officeart/2008/layout/LinedList" loCatId="list" qsTypeId="urn:microsoft.com/office/officeart/2005/8/quickstyle/simple5" qsCatId="simple" csTypeId="urn:microsoft.com/office/officeart/2005/8/colors/colorful2" csCatId="colorful"/>
      <dgm:spPr/>
      <dgm:t>
        <a:bodyPr/>
        <a:lstStyle/>
        <a:p>
          <a:endParaRPr lang="en-US"/>
        </a:p>
      </dgm:t>
    </dgm:pt>
    <dgm:pt modelId="{091AEB9A-F7B1-40C0-B752-5B8819FBC8EB}">
      <dgm:prSet/>
      <dgm:spPr/>
      <dgm:t>
        <a:bodyPr/>
        <a:lstStyle/>
        <a:p>
          <a:r>
            <a:rPr lang="en-US" b="1"/>
            <a:t>Funktsioonid: </a:t>
          </a:r>
          <a:r>
            <a:rPr lang="en-US"/>
            <a:t>Optimeeritud teaduslikele küsimustele vastamiseks, sealhulgas füüsika, keemia, bioloogia ja muud loodusteadused.</a:t>
          </a:r>
        </a:p>
      </dgm:t>
    </dgm:pt>
    <dgm:pt modelId="{45D335A7-13A8-40A0-AAA0-0EA8B6D3BAB6}" type="parTrans" cxnId="{9D207FA9-FA8F-47D5-9B8D-D0631D8F5985}">
      <dgm:prSet/>
      <dgm:spPr/>
      <dgm:t>
        <a:bodyPr/>
        <a:lstStyle/>
        <a:p>
          <a:endParaRPr lang="en-US"/>
        </a:p>
      </dgm:t>
    </dgm:pt>
    <dgm:pt modelId="{5C32A09B-97BB-450B-9897-CFA74675B5CF}" type="sibTrans" cxnId="{9D207FA9-FA8F-47D5-9B8D-D0631D8F5985}">
      <dgm:prSet/>
      <dgm:spPr/>
      <dgm:t>
        <a:bodyPr/>
        <a:lstStyle/>
        <a:p>
          <a:endParaRPr lang="en-US"/>
        </a:p>
      </dgm:t>
    </dgm:pt>
    <dgm:pt modelId="{58E596EF-5396-4E16-AF2F-893051023BED}">
      <dgm:prSet/>
      <dgm:spPr/>
      <dgm:t>
        <a:bodyPr/>
        <a:lstStyle/>
        <a:p>
          <a:r>
            <a:rPr lang="en-US" b="1"/>
            <a:t>Millal kasutada: </a:t>
          </a:r>
          <a:r>
            <a:rPr lang="en-US"/>
            <a:t>Kui vajate teaduslike kontseptsioonide põhjalikku selgitamist, eksperimente või andmete analüüsi, on ScienceGPT spetsialiseerunud just neile valdkondadele ja suudab pakkuda täpsemaid vastuseid.</a:t>
          </a:r>
        </a:p>
      </dgm:t>
    </dgm:pt>
    <dgm:pt modelId="{6CC12792-8E94-433E-BFA8-C30E988C75A2}" type="parTrans" cxnId="{A66CB21E-625D-45E1-9520-76F2779E7E9C}">
      <dgm:prSet/>
      <dgm:spPr/>
      <dgm:t>
        <a:bodyPr/>
        <a:lstStyle/>
        <a:p>
          <a:endParaRPr lang="en-US"/>
        </a:p>
      </dgm:t>
    </dgm:pt>
    <dgm:pt modelId="{E5044203-FBB1-4F8E-852B-38DF338E00F9}" type="sibTrans" cxnId="{A66CB21E-625D-45E1-9520-76F2779E7E9C}">
      <dgm:prSet/>
      <dgm:spPr/>
      <dgm:t>
        <a:bodyPr/>
        <a:lstStyle/>
        <a:p>
          <a:endParaRPr lang="en-US"/>
        </a:p>
      </dgm:t>
    </dgm:pt>
    <dgm:pt modelId="{C1871539-1C61-4372-8E4D-9C46E3021165}" type="pres">
      <dgm:prSet presAssocID="{D067BCFE-220F-4713-AF64-8DE3CED9A7DD}" presName="vert0" presStyleCnt="0">
        <dgm:presLayoutVars>
          <dgm:dir/>
          <dgm:animOne val="branch"/>
          <dgm:animLvl val="lvl"/>
        </dgm:presLayoutVars>
      </dgm:prSet>
      <dgm:spPr/>
    </dgm:pt>
    <dgm:pt modelId="{41568126-60D8-4EDB-A53D-6975D328261A}" type="pres">
      <dgm:prSet presAssocID="{091AEB9A-F7B1-40C0-B752-5B8819FBC8EB}" presName="thickLine" presStyleLbl="alignNode1" presStyleIdx="0" presStyleCnt="2"/>
      <dgm:spPr/>
    </dgm:pt>
    <dgm:pt modelId="{C4749A19-D039-485F-A14E-178F3B9DE3BB}" type="pres">
      <dgm:prSet presAssocID="{091AEB9A-F7B1-40C0-B752-5B8819FBC8EB}" presName="horz1" presStyleCnt="0"/>
      <dgm:spPr/>
    </dgm:pt>
    <dgm:pt modelId="{CB4F9959-6E48-44FE-A50C-C48B08D39186}" type="pres">
      <dgm:prSet presAssocID="{091AEB9A-F7B1-40C0-B752-5B8819FBC8EB}" presName="tx1" presStyleLbl="revTx" presStyleIdx="0" presStyleCnt="2"/>
      <dgm:spPr/>
    </dgm:pt>
    <dgm:pt modelId="{2E94B38B-4549-4913-97E5-9E97816D2DC0}" type="pres">
      <dgm:prSet presAssocID="{091AEB9A-F7B1-40C0-B752-5B8819FBC8EB}" presName="vert1" presStyleCnt="0"/>
      <dgm:spPr/>
    </dgm:pt>
    <dgm:pt modelId="{9B94274B-3E03-4341-B9A6-6200B13D3E77}" type="pres">
      <dgm:prSet presAssocID="{58E596EF-5396-4E16-AF2F-893051023BED}" presName="thickLine" presStyleLbl="alignNode1" presStyleIdx="1" presStyleCnt="2"/>
      <dgm:spPr/>
    </dgm:pt>
    <dgm:pt modelId="{F0391D75-51E0-4F8C-9DEA-A43025C40A77}" type="pres">
      <dgm:prSet presAssocID="{58E596EF-5396-4E16-AF2F-893051023BED}" presName="horz1" presStyleCnt="0"/>
      <dgm:spPr/>
    </dgm:pt>
    <dgm:pt modelId="{5425325C-45F2-4AA8-AEDB-C54CC5B4BA57}" type="pres">
      <dgm:prSet presAssocID="{58E596EF-5396-4E16-AF2F-893051023BED}" presName="tx1" presStyleLbl="revTx" presStyleIdx="1" presStyleCnt="2"/>
      <dgm:spPr/>
    </dgm:pt>
    <dgm:pt modelId="{636BEEDA-E86A-499F-A66A-572CFB3E7E1E}" type="pres">
      <dgm:prSet presAssocID="{58E596EF-5396-4E16-AF2F-893051023BED}" presName="vert1" presStyleCnt="0"/>
      <dgm:spPr/>
    </dgm:pt>
  </dgm:ptLst>
  <dgm:cxnLst>
    <dgm:cxn modelId="{A66CB21E-625D-45E1-9520-76F2779E7E9C}" srcId="{D067BCFE-220F-4713-AF64-8DE3CED9A7DD}" destId="{58E596EF-5396-4E16-AF2F-893051023BED}" srcOrd="1" destOrd="0" parTransId="{6CC12792-8E94-433E-BFA8-C30E988C75A2}" sibTransId="{E5044203-FBB1-4F8E-852B-38DF338E00F9}"/>
    <dgm:cxn modelId="{8CAF3023-4714-47AD-972E-377E50FEDC85}" type="presOf" srcId="{D067BCFE-220F-4713-AF64-8DE3CED9A7DD}" destId="{C1871539-1C61-4372-8E4D-9C46E3021165}" srcOrd="0" destOrd="0" presId="urn:microsoft.com/office/officeart/2008/layout/LinedList"/>
    <dgm:cxn modelId="{62F0F69A-3232-4D27-A57B-500925F39969}" type="presOf" srcId="{58E596EF-5396-4E16-AF2F-893051023BED}" destId="{5425325C-45F2-4AA8-AEDB-C54CC5B4BA57}" srcOrd="0" destOrd="0" presId="urn:microsoft.com/office/officeart/2008/layout/LinedList"/>
    <dgm:cxn modelId="{2DEED19F-1823-4F5D-906B-432999F89A93}" type="presOf" srcId="{091AEB9A-F7B1-40C0-B752-5B8819FBC8EB}" destId="{CB4F9959-6E48-44FE-A50C-C48B08D39186}" srcOrd="0" destOrd="0" presId="urn:microsoft.com/office/officeart/2008/layout/LinedList"/>
    <dgm:cxn modelId="{9D207FA9-FA8F-47D5-9B8D-D0631D8F5985}" srcId="{D067BCFE-220F-4713-AF64-8DE3CED9A7DD}" destId="{091AEB9A-F7B1-40C0-B752-5B8819FBC8EB}" srcOrd="0" destOrd="0" parTransId="{45D335A7-13A8-40A0-AAA0-0EA8B6D3BAB6}" sibTransId="{5C32A09B-97BB-450B-9897-CFA74675B5CF}"/>
    <dgm:cxn modelId="{F8C1D141-E540-49F3-819E-F599760DD3E2}" type="presParOf" srcId="{C1871539-1C61-4372-8E4D-9C46E3021165}" destId="{41568126-60D8-4EDB-A53D-6975D328261A}" srcOrd="0" destOrd="0" presId="urn:microsoft.com/office/officeart/2008/layout/LinedList"/>
    <dgm:cxn modelId="{C4894300-FD23-41BE-B9CC-00CF7F190141}" type="presParOf" srcId="{C1871539-1C61-4372-8E4D-9C46E3021165}" destId="{C4749A19-D039-485F-A14E-178F3B9DE3BB}" srcOrd="1" destOrd="0" presId="urn:microsoft.com/office/officeart/2008/layout/LinedList"/>
    <dgm:cxn modelId="{46252D06-B3EE-4389-A1DA-1A5149BE1FDC}" type="presParOf" srcId="{C4749A19-D039-485F-A14E-178F3B9DE3BB}" destId="{CB4F9959-6E48-44FE-A50C-C48B08D39186}" srcOrd="0" destOrd="0" presId="urn:microsoft.com/office/officeart/2008/layout/LinedList"/>
    <dgm:cxn modelId="{9D5E8920-DD6B-45AA-B922-D78ADDB5FAA9}" type="presParOf" srcId="{C4749A19-D039-485F-A14E-178F3B9DE3BB}" destId="{2E94B38B-4549-4913-97E5-9E97816D2DC0}" srcOrd="1" destOrd="0" presId="urn:microsoft.com/office/officeart/2008/layout/LinedList"/>
    <dgm:cxn modelId="{BF9C6D8B-355B-400E-846D-089CFC4F5885}" type="presParOf" srcId="{C1871539-1C61-4372-8E4D-9C46E3021165}" destId="{9B94274B-3E03-4341-B9A6-6200B13D3E77}" srcOrd="2" destOrd="0" presId="urn:microsoft.com/office/officeart/2008/layout/LinedList"/>
    <dgm:cxn modelId="{1102A096-BF18-4F62-915D-D618F2AE8E63}" type="presParOf" srcId="{C1871539-1C61-4372-8E4D-9C46E3021165}" destId="{F0391D75-51E0-4F8C-9DEA-A43025C40A77}" srcOrd="3" destOrd="0" presId="urn:microsoft.com/office/officeart/2008/layout/LinedList"/>
    <dgm:cxn modelId="{A15F12B3-5C20-4B1C-B6EF-80C574932790}" type="presParOf" srcId="{F0391D75-51E0-4F8C-9DEA-A43025C40A77}" destId="{5425325C-45F2-4AA8-AEDB-C54CC5B4BA57}" srcOrd="0" destOrd="0" presId="urn:microsoft.com/office/officeart/2008/layout/LinedList"/>
    <dgm:cxn modelId="{ED9DF086-FE1E-48E0-91B9-EB839135722D}" type="presParOf" srcId="{F0391D75-51E0-4F8C-9DEA-A43025C40A77}" destId="{636BEEDA-E86A-499F-A66A-572CFB3E7E1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9094CE-5D49-482A-92BA-324F8C8A41C5}" type="doc">
      <dgm:prSet loTypeId="urn:microsoft.com/office/officeart/2008/layout/LinedList" loCatId="list" qsTypeId="urn:microsoft.com/office/officeart/2005/8/quickstyle/simple1" qsCatId="simple" csTypeId="urn:microsoft.com/office/officeart/2005/8/colors/accent6_2" csCatId="accent6"/>
      <dgm:spPr/>
      <dgm:t>
        <a:bodyPr/>
        <a:lstStyle/>
        <a:p>
          <a:endParaRPr lang="en-US"/>
        </a:p>
      </dgm:t>
    </dgm:pt>
    <dgm:pt modelId="{55DB68EA-D06D-4948-A958-B26EAD3B27FD}">
      <dgm:prSet/>
      <dgm:spPr/>
      <dgm:t>
        <a:bodyPr/>
        <a:lstStyle/>
        <a:p>
          <a:r>
            <a:rPr lang="en-US" b="1"/>
            <a:t>Funktsioonid: </a:t>
          </a:r>
          <a:r>
            <a:rPr lang="en-US"/>
            <a:t>Keskendub ajaloolistele sündmustele, faktidele ja analüüsidele, pakkudes põhjalikku ülevaadet ajaloost.</a:t>
          </a:r>
        </a:p>
      </dgm:t>
    </dgm:pt>
    <dgm:pt modelId="{A399836B-F8A5-4C3A-8695-EB59DE0799A0}" type="parTrans" cxnId="{2422959C-1411-486E-AE82-CE70076BEECD}">
      <dgm:prSet/>
      <dgm:spPr/>
      <dgm:t>
        <a:bodyPr/>
        <a:lstStyle/>
        <a:p>
          <a:endParaRPr lang="en-US"/>
        </a:p>
      </dgm:t>
    </dgm:pt>
    <dgm:pt modelId="{6186A446-7DE8-4CA0-81D7-F4F011BE23A6}" type="sibTrans" cxnId="{2422959C-1411-486E-AE82-CE70076BEECD}">
      <dgm:prSet/>
      <dgm:spPr/>
      <dgm:t>
        <a:bodyPr/>
        <a:lstStyle/>
        <a:p>
          <a:endParaRPr lang="en-US"/>
        </a:p>
      </dgm:t>
    </dgm:pt>
    <dgm:pt modelId="{0E47D879-3E89-4FFB-9DFC-F2BBCACF38F9}">
      <dgm:prSet/>
      <dgm:spPr/>
      <dgm:t>
        <a:bodyPr/>
        <a:lstStyle/>
        <a:p>
          <a:r>
            <a:rPr lang="en-US" b="1"/>
            <a:t>Millal kasutada: </a:t>
          </a:r>
          <a:r>
            <a:rPr lang="en-US"/>
            <a:t>Kui vajate ajaloolise konteksti selgitamist, sündmuste ajajoont või analüüsi, võib HistoryGPT olla sobivam kui üldine mudel.</a:t>
          </a:r>
        </a:p>
      </dgm:t>
    </dgm:pt>
    <dgm:pt modelId="{BA150E9C-7BA8-4D39-B06B-44981C22528A}" type="parTrans" cxnId="{597AEB5B-2BC9-4E31-979F-3C9166D0FEDC}">
      <dgm:prSet/>
      <dgm:spPr/>
      <dgm:t>
        <a:bodyPr/>
        <a:lstStyle/>
        <a:p>
          <a:endParaRPr lang="en-US"/>
        </a:p>
      </dgm:t>
    </dgm:pt>
    <dgm:pt modelId="{6410CCFB-C0AB-490A-9D70-1DE45DFA8D42}" type="sibTrans" cxnId="{597AEB5B-2BC9-4E31-979F-3C9166D0FEDC}">
      <dgm:prSet/>
      <dgm:spPr/>
      <dgm:t>
        <a:bodyPr/>
        <a:lstStyle/>
        <a:p>
          <a:endParaRPr lang="en-US"/>
        </a:p>
      </dgm:t>
    </dgm:pt>
    <dgm:pt modelId="{B41DB08B-D0EA-4446-9CD8-E4E580DCD231}" type="pres">
      <dgm:prSet presAssocID="{789094CE-5D49-482A-92BA-324F8C8A41C5}" presName="vert0" presStyleCnt="0">
        <dgm:presLayoutVars>
          <dgm:dir/>
          <dgm:animOne val="branch"/>
          <dgm:animLvl val="lvl"/>
        </dgm:presLayoutVars>
      </dgm:prSet>
      <dgm:spPr/>
    </dgm:pt>
    <dgm:pt modelId="{E749F568-8FD5-4E02-AE51-FDCE7168634E}" type="pres">
      <dgm:prSet presAssocID="{55DB68EA-D06D-4948-A958-B26EAD3B27FD}" presName="thickLine" presStyleLbl="alignNode1" presStyleIdx="0" presStyleCnt="2"/>
      <dgm:spPr/>
    </dgm:pt>
    <dgm:pt modelId="{0C991717-4E0E-4542-B569-83BB9C78F844}" type="pres">
      <dgm:prSet presAssocID="{55DB68EA-D06D-4948-A958-B26EAD3B27FD}" presName="horz1" presStyleCnt="0"/>
      <dgm:spPr/>
    </dgm:pt>
    <dgm:pt modelId="{6A3923E0-720E-4ACE-B6AB-2336DB73634A}" type="pres">
      <dgm:prSet presAssocID="{55DB68EA-D06D-4948-A958-B26EAD3B27FD}" presName="tx1" presStyleLbl="revTx" presStyleIdx="0" presStyleCnt="2"/>
      <dgm:spPr/>
    </dgm:pt>
    <dgm:pt modelId="{78E8940A-097A-4E4F-AE41-170C48704312}" type="pres">
      <dgm:prSet presAssocID="{55DB68EA-D06D-4948-A958-B26EAD3B27FD}" presName="vert1" presStyleCnt="0"/>
      <dgm:spPr/>
    </dgm:pt>
    <dgm:pt modelId="{5D8C4C08-0D7F-4513-933E-D5A6DABB09F3}" type="pres">
      <dgm:prSet presAssocID="{0E47D879-3E89-4FFB-9DFC-F2BBCACF38F9}" presName="thickLine" presStyleLbl="alignNode1" presStyleIdx="1" presStyleCnt="2"/>
      <dgm:spPr/>
    </dgm:pt>
    <dgm:pt modelId="{66FEA0F1-2679-47BB-B8D9-4624BE895D04}" type="pres">
      <dgm:prSet presAssocID="{0E47D879-3E89-4FFB-9DFC-F2BBCACF38F9}" presName="horz1" presStyleCnt="0"/>
      <dgm:spPr/>
    </dgm:pt>
    <dgm:pt modelId="{4953E741-977D-4846-8835-D4286D3BD37A}" type="pres">
      <dgm:prSet presAssocID="{0E47D879-3E89-4FFB-9DFC-F2BBCACF38F9}" presName="tx1" presStyleLbl="revTx" presStyleIdx="1" presStyleCnt="2"/>
      <dgm:spPr/>
    </dgm:pt>
    <dgm:pt modelId="{137BE825-E292-400F-ACAD-AB458016E2AF}" type="pres">
      <dgm:prSet presAssocID="{0E47D879-3E89-4FFB-9DFC-F2BBCACF38F9}" presName="vert1" presStyleCnt="0"/>
      <dgm:spPr/>
    </dgm:pt>
  </dgm:ptLst>
  <dgm:cxnLst>
    <dgm:cxn modelId="{058C5509-6531-4617-8F07-1EB2384DF939}" type="presOf" srcId="{55DB68EA-D06D-4948-A958-B26EAD3B27FD}" destId="{6A3923E0-720E-4ACE-B6AB-2336DB73634A}" srcOrd="0" destOrd="0" presId="urn:microsoft.com/office/officeart/2008/layout/LinedList"/>
    <dgm:cxn modelId="{6EA05F33-4730-4E38-A414-C67C00D1BFC1}" type="presOf" srcId="{789094CE-5D49-482A-92BA-324F8C8A41C5}" destId="{B41DB08B-D0EA-4446-9CD8-E4E580DCD231}" srcOrd="0" destOrd="0" presId="urn:microsoft.com/office/officeart/2008/layout/LinedList"/>
    <dgm:cxn modelId="{597AEB5B-2BC9-4E31-979F-3C9166D0FEDC}" srcId="{789094CE-5D49-482A-92BA-324F8C8A41C5}" destId="{0E47D879-3E89-4FFB-9DFC-F2BBCACF38F9}" srcOrd="1" destOrd="0" parTransId="{BA150E9C-7BA8-4D39-B06B-44981C22528A}" sibTransId="{6410CCFB-C0AB-490A-9D70-1DE45DFA8D42}"/>
    <dgm:cxn modelId="{2422959C-1411-486E-AE82-CE70076BEECD}" srcId="{789094CE-5D49-482A-92BA-324F8C8A41C5}" destId="{55DB68EA-D06D-4948-A958-B26EAD3B27FD}" srcOrd="0" destOrd="0" parTransId="{A399836B-F8A5-4C3A-8695-EB59DE0799A0}" sibTransId="{6186A446-7DE8-4CA0-81D7-F4F011BE23A6}"/>
    <dgm:cxn modelId="{34A7B5C9-1C22-4B7B-B077-509001ABAD71}" type="presOf" srcId="{0E47D879-3E89-4FFB-9DFC-F2BBCACF38F9}" destId="{4953E741-977D-4846-8835-D4286D3BD37A}" srcOrd="0" destOrd="0" presId="urn:microsoft.com/office/officeart/2008/layout/LinedList"/>
    <dgm:cxn modelId="{D28B94A6-9215-4522-974E-C4162231AFDE}" type="presParOf" srcId="{B41DB08B-D0EA-4446-9CD8-E4E580DCD231}" destId="{E749F568-8FD5-4E02-AE51-FDCE7168634E}" srcOrd="0" destOrd="0" presId="urn:microsoft.com/office/officeart/2008/layout/LinedList"/>
    <dgm:cxn modelId="{173BBB84-327C-491E-AE08-FD3053533CBD}" type="presParOf" srcId="{B41DB08B-D0EA-4446-9CD8-E4E580DCD231}" destId="{0C991717-4E0E-4542-B569-83BB9C78F844}" srcOrd="1" destOrd="0" presId="urn:microsoft.com/office/officeart/2008/layout/LinedList"/>
    <dgm:cxn modelId="{C850DC88-3577-4962-873A-5FA658454951}" type="presParOf" srcId="{0C991717-4E0E-4542-B569-83BB9C78F844}" destId="{6A3923E0-720E-4ACE-B6AB-2336DB73634A}" srcOrd="0" destOrd="0" presId="urn:microsoft.com/office/officeart/2008/layout/LinedList"/>
    <dgm:cxn modelId="{C66B7521-4E80-419D-AE70-8338217C54EF}" type="presParOf" srcId="{0C991717-4E0E-4542-B569-83BB9C78F844}" destId="{78E8940A-097A-4E4F-AE41-170C48704312}" srcOrd="1" destOrd="0" presId="urn:microsoft.com/office/officeart/2008/layout/LinedList"/>
    <dgm:cxn modelId="{2EA2707E-D36F-4737-9D46-C6A528893794}" type="presParOf" srcId="{B41DB08B-D0EA-4446-9CD8-E4E580DCD231}" destId="{5D8C4C08-0D7F-4513-933E-D5A6DABB09F3}" srcOrd="2" destOrd="0" presId="urn:microsoft.com/office/officeart/2008/layout/LinedList"/>
    <dgm:cxn modelId="{105AE877-0949-4EEC-9766-E46CD05C2129}" type="presParOf" srcId="{B41DB08B-D0EA-4446-9CD8-E4E580DCD231}" destId="{66FEA0F1-2679-47BB-B8D9-4624BE895D04}" srcOrd="3" destOrd="0" presId="urn:microsoft.com/office/officeart/2008/layout/LinedList"/>
    <dgm:cxn modelId="{5F1771C5-100F-4E28-9355-5E8BF7F6983A}" type="presParOf" srcId="{66FEA0F1-2679-47BB-B8D9-4624BE895D04}" destId="{4953E741-977D-4846-8835-D4286D3BD37A}" srcOrd="0" destOrd="0" presId="urn:microsoft.com/office/officeart/2008/layout/LinedList"/>
    <dgm:cxn modelId="{AEB5D579-445F-4571-A306-7B4F62135580}" type="presParOf" srcId="{66FEA0F1-2679-47BB-B8D9-4624BE895D04}" destId="{137BE825-E292-400F-ACAD-AB458016E2A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885F24-749F-4805-8101-4A8EEA4CE2C2}" type="doc">
      <dgm:prSet loTypeId="urn:microsoft.com/office/officeart/2008/layout/LinedList" loCatId="list" qsTypeId="urn:microsoft.com/office/officeart/2005/8/quickstyle/simple4" qsCatId="simple" csTypeId="urn:microsoft.com/office/officeart/2005/8/colors/colorful5" csCatId="colorful"/>
      <dgm:spPr/>
      <dgm:t>
        <a:bodyPr/>
        <a:lstStyle/>
        <a:p>
          <a:endParaRPr lang="en-US"/>
        </a:p>
      </dgm:t>
    </dgm:pt>
    <dgm:pt modelId="{2477F2D7-71C6-4DC1-8915-12FEB9C703CC}">
      <dgm:prSet/>
      <dgm:spPr/>
      <dgm:t>
        <a:bodyPr/>
        <a:lstStyle/>
        <a:p>
          <a:r>
            <a:rPr lang="en-US" b="1"/>
            <a:t>Funktsioonid</a:t>
          </a:r>
          <a:r>
            <a:rPr lang="en-US"/>
            <a:t>: Keskendub keele õppimisele ja analüüsile, sealhulgas grammatikale, sõnavarale ja tõlkimisele.</a:t>
          </a:r>
        </a:p>
      </dgm:t>
    </dgm:pt>
    <dgm:pt modelId="{7B566021-3EB2-457E-B406-B3E7555B7D4E}" type="parTrans" cxnId="{C7E3E009-2C6D-4A0B-A722-723C23593A10}">
      <dgm:prSet/>
      <dgm:spPr/>
      <dgm:t>
        <a:bodyPr/>
        <a:lstStyle/>
        <a:p>
          <a:endParaRPr lang="en-US"/>
        </a:p>
      </dgm:t>
    </dgm:pt>
    <dgm:pt modelId="{BD25F0D2-5BA8-41E7-BA36-89F08969F793}" type="sibTrans" cxnId="{C7E3E009-2C6D-4A0B-A722-723C23593A10}">
      <dgm:prSet/>
      <dgm:spPr/>
      <dgm:t>
        <a:bodyPr/>
        <a:lstStyle/>
        <a:p>
          <a:endParaRPr lang="en-US"/>
        </a:p>
      </dgm:t>
    </dgm:pt>
    <dgm:pt modelId="{8468038D-C9F2-447E-8893-9059A6BAB7F4}">
      <dgm:prSet/>
      <dgm:spPr/>
      <dgm:t>
        <a:bodyPr/>
        <a:lstStyle/>
        <a:p>
          <a:r>
            <a:rPr lang="en-US" b="1"/>
            <a:t>Millal kasutada: </a:t>
          </a:r>
          <a:r>
            <a:rPr lang="en-US"/>
            <a:t>Kui õpite uut keelt või vajate sügavat keelelist analüüsi, võib LanguageGPT pakkuda paremaid lahendusi ja õpetust.</a:t>
          </a:r>
        </a:p>
      </dgm:t>
    </dgm:pt>
    <dgm:pt modelId="{F6C336D7-E473-4637-8261-D5C965AB59EC}" type="parTrans" cxnId="{7E93BB51-0C87-4DE1-BFB2-7848658F8BFD}">
      <dgm:prSet/>
      <dgm:spPr/>
      <dgm:t>
        <a:bodyPr/>
        <a:lstStyle/>
        <a:p>
          <a:endParaRPr lang="en-US"/>
        </a:p>
      </dgm:t>
    </dgm:pt>
    <dgm:pt modelId="{C26264C8-8E80-40B4-84A6-FE82F7515E14}" type="sibTrans" cxnId="{7E93BB51-0C87-4DE1-BFB2-7848658F8BFD}">
      <dgm:prSet/>
      <dgm:spPr/>
      <dgm:t>
        <a:bodyPr/>
        <a:lstStyle/>
        <a:p>
          <a:endParaRPr lang="en-US"/>
        </a:p>
      </dgm:t>
    </dgm:pt>
    <dgm:pt modelId="{86B0BC47-9BCA-4811-82B2-AFE3219CF423}" type="pres">
      <dgm:prSet presAssocID="{FC885F24-749F-4805-8101-4A8EEA4CE2C2}" presName="vert0" presStyleCnt="0">
        <dgm:presLayoutVars>
          <dgm:dir/>
          <dgm:animOne val="branch"/>
          <dgm:animLvl val="lvl"/>
        </dgm:presLayoutVars>
      </dgm:prSet>
      <dgm:spPr/>
    </dgm:pt>
    <dgm:pt modelId="{745B98BC-626D-4914-8968-67A3E2B10ED9}" type="pres">
      <dgm:prSet presAssocID="{2477F2D7-71C6-4DC1-8915-12FEB9C703CC}" presName="thickLine" presStyleLbl="alignNode1" presStyleIdx="0" presStyleCnt="2"/>
      <dgm:spPr/>
    </dgm:pt>
    <dgm:pt modelId="{2B9680BA-F9A3-456E-BCC5-9D53D703D4E2}" type="pres">
      <dgm:prSet presAssocID="{2477F2D7-71C6-4DC1-8915-12FEB9C703CC}" presName="horz1" presStyleCnt="0"/>
      <dgm:spPr/>
    </dgm:pt>
    <dgm:pt modelId="{06B4D93F-F7BF-43C8-9CAF-9E89410116F1}" type="pres">
      <dgm:prSet presAssocID="{2477F2D7-71C6-4DC1-8915-12FEB9C703CC}" presName="tx1" presStyleLbl="revTx" presStyleIdx="0" presStyleCnt="2"/>
      <dgm:spPr/>
    </dgm:pt>
    <dgm:pt modelId="{DB26E917-CF0C-48C1-8B93-45E13C8C93C9}" type="pres">
      <dgm:prSet presAssocID="{2477F2D7-71C6-4DC1-8915-12FEB9C703CC}" presName="vert1" presStyleCnt="0"/>
      <dgm:spPr/>
    </dgm:pt>
    <dgm:pt modelId="{EE55B4C1-F810-41C5-AAD7-EAC21B22F40B}" type="pres">
      <dgm:prSet presAssocID="{8468038D-C9F2-447E-8893-9059A6BAB7F4}" presName="thickLine" presStyleLbl="alignNode1" presStyleIdx="1" presStyleCnt="2"/>
      <dgm:spPr/>
    </dgm:pt>
    <dgm:pt modelId="{28391447-9E15-4C77-9858-591E06C194F5}" type="pres">
      <dgm:prSet presAssocID="{8468038D-C9F2-447E-8893-9059A6BAB7F4}" presName="horz1" presStyleCnt="0"/>
      <dgm:spPr/>
    </dgm:pt>
    <dgm:pt modelId="{ADD971DC-540F-487A-8801-66260C4FA063}" type="pres">
      <dgm:prSet presAssocID="{8468038D-C9F2-447E-8893-9059A6BAB7F4}" presName="tx1" presStyleLbl="revTx" presStyleIdx="1" presStyleCnt="2"/>
      <dgm:spPr/>
    </dgm:pt>
    <dgm:pt modelId="{535417C1-1BC0-4062-90EA-B0135C3D57D2}" type="pres">
      <dgm:prSet presAssocID="{8468038D-C9F2-447E-8893-9059A6BAB7F4}" presName="vert1" presStyleCnt="0"/>
      <dgm:spPr/>
    </dgm:pt>
  </dgm:ptLst>
  <dgm:cxnLst>
    <dgm:cxn modelId="{C7E3E009-2C6D-4A0B-A722-723C23593A10}" srcId="{FC885F24-749F-4805-8101-4A8EEA4CE2C2}" destId="{2477F2D7-71C6-4DC1-8915-12FEB9C703CC}" srcOrd="0" destOrd="0" parTransId="{7B566021-3EB2-457E-B406-B3E7555B7D4E}" sibTransId="{BD25F0D2-5BA8-41E7-BA36-89F08969F793}"/>
    <dgm:cxn modelId="{4ED0352B-51F3-4CF2-8447-89B0A3D8BE8E}" type="presOf" srcId="{8468038D-C9F2-447E-8893-9059A6BAB7F4}" destId="{ADD971DC-540F-487A-8801-66260C4FA063}" srcOrd="0" destOrd="0" presId="urn:microsoft.com/office/officeart/2008/layout/LinedList"/>
    <dgm:cxn modelId="{AC38856C-C80C-405E-812D-9C7176CE69E1}" type="presOf" srcId="{2477F2D7-71C6-4DC1-8915-12FEB9C703CC}" destId="{06B4D93F-F7BF-43C8-9CAF-9E89410116F1}" srcOrd="0" destOrd="0" presId="urn:microsoft.com/office/officeart/2008/layout/LinedList"/>
    <dgm:cxn modelId="{7E93BB51-0C87-4DE1-BFB2-7848658F8BFD}" srcId="{FC885F24-749F-4805-8101-4A8EEA4CE2C2}" destId="{8468038D-C9F2-447E-8893-9059A6BAB7F4}" srcOrd="1" destOrd="0" parTransId="{F6C336D7-E473-4637-8261-D5C965AB59EC}" sibTransId="{C26264C8-8E80-40B4-84A6-FE82F7515E14}"/>
    <dgm:cxn modelId="{75B39FDB-94C1-453E-9747-A0497777F0CE}" type="presOf" srcId="{FC885F24-749F-4805-8101-4A8EEA4CE2C2}" destId="{86B0BC47-9BCA-4811-82B2-AFE3219CF423}" srcOrd="0" destOrd="0" presId="urn:microsoft.com/office/officeart/2008/layout/LinedList"/>
    <dgm:cxn modelId="{F0A56682-0D30-4FA7-903F-DFEEEB834F4C}" type="presParOf" srcId="{86B0BC47-9BCA-4811-82B2-AFE3219CF423}" destId="{745B98BC-626D-4914-8968-67A3E2B10ED9}" srcOrd="0" destOrd="0" presId="urn:microsoft.com/office/officeart/2008/layout/LinedList"/>
    <dgm:cxn modelId="{79940EBB-8204-4DDD-BB11-2A0E0330FE88}" type="presParOf" srcId="{86B0BC47-9BCA-4811-82B2-AFE3219CF423}" destId="{2B9680BA-F9A3-456E-BCC5-9D53D703D4E2}" srcOrd="1" destOrd="0" presId="urn:microsoft.com/office/officeart/2008/layout/LinedList"/>
    <dgm:cxn modelId="{66930D0C-8E14-40D8-A643-2858E9F99FAA}" type="presParOf" srcId="{2B9680BA-F9A3-456E-BCC5-9D53D703D4E2}" destId="{06B4D93F-F7BF-43C8-9CAF-9E89410116F1}" srcOrd="0" destOrd="0" presId="urn:microsoft.com/office/officeart/2008/layout/LinedList"/>
    <dgm:cxn modelId="{5CB216AA-FCAD-4739-A70F-651BB3A7E096}" type="presParOf" srcId="{2B9680BA-F9A3-456E-BCC5-9D53D703D4E2}" destId="{DB26E917-CF0C-48C1-8B93-45E13C8C93C9}" srcOrd="1" destOrd="0" presId="urn:microsoft.com/office/officeart/2008/layout/LinedList"/>
    <dgm:cxn modelId="{6AB05204-D836-4EC5-B640-0D0488674950}" type="presParOf" srcId="{86B0BC47-9BCA-4811-82B2-AFE3219CF423}" destId="{EE55B4C1-F810-41C5-AAD7-EAC21B22F40B}" srcOrd="2" destOrd="0" presId="urn:microsoft.com/office/officeart/2008/layout/LinedList"/>
    <dgm:cxn modelId="{D698C6BA-A37D-4AC8-85CE-8546B45BEAA5}" type="presParOf" srcId="{86B0BC47-9BCA-4811-82B2-AFE3219CF423}" destId="{28391447-9E15-4C77-9858-591E06C194F5}" srcOrd="3" destOrd="0" presId="urn:microsoft.com/office/officeart/2008/layout/LinedList"/>
    <dgm:cxn modelId="{25CB4144-4EAF-4196-9C1F-C553FDFA5FB9}" type="presParOf" srcId="{28391447-9E15-4C77-9858-591E06C194F5}" destId="{ADD971DC-540F-487A-8801-66260C4FA063}" srcOrd="0" destOrd="0" presId="urn:microsoft.com/office/officeart/2008/layout/LinedList"/>
    <dgm:cxn modelId="{B98D96DB-7BFD-43C4-9ABF-0A71EE3704FB}" type="presParOf" srcId="{28391447-9E15-4C77-9858-591E06C194F5}" destId="{535417C1-1BC0-4062-90EA-B0135C3D57D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16AC4-62AB-4C98-A9B5-EFBB4264C440}">
      <dsp:nvSpPr>
        <dsp:cNvPr id="0" name=""/>
        <dsp:cNvSpPr/>
      </dsp:nvSpPr>
      <dsp:spPr>
        <a:xfrm>
          <a:off x="0" y="500805"/>
          <a:ext cx="6894576" cy="1110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E7E4CE-2ECE-46F1-ADAF-E8DFCEF4809A}">
      <dsp:nvSpPr>
        <dsp:cNvPr id="0" name=""/>
        <dsp:cNvSpPr/>
      </dsp:nvSpPr>
      <dsp:spPr>
        <a:xfrm>
          <a:off x="335920" y="750663"/>
          <a:ext cx="610764" cy="6107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ECE0D6-925D-42C7-BD50-CBAD765FF05A}">
      <dsp:nvSpPr>
        <dsp:cNvPr id="0" name=""/>
        <dsp:cNvSpPr/>
      </dsp:nvSpPr>
      <dsp:spPr>
        <a:xfrm>
          <a:off x="1282606" y="500805"/>
          <a:ext cx="5611969" cy="1110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526" tIns="117526" rIns="117526" bIns="117526" numCol="1" spcCol="1270" anchor="ctr" anchorCtr="0">
          <a:noAutofit/>
        </a:bodyPr>
        <a:lstStyle/>
        <a:p>
          <a:pPr marL="0" lvl="0" indent="0" algn="l" defTabSz="622300">
            <a:lnSpc>
              <a:spcPct val="100000"/>
            </a:lnSpc>
            <a:spcBef>
              <a:spcPct val="0"/>
            </a:spcBef>
            <a:spcAft>
              <a:spcPct val="35000"/>
            </a:spcAft>
            <a:buNone/>
          </a:pPr>
          <a:r>
            <a:rPr lang="en-US" sz="1400" b="1" kern="1200"/>
            <a:t>GPT-põhine bot </a:t>
          </a:r>
          <a:r>
            <a:rPr lang="en-US" sz="1400" kern="1200"/>
            <a:t>sobib paremini, kui vajad mitmekesiseid ja kohandatavaid ülesandeid, mis ulatuvad valikvastustega küsimustest keerukamate analüütiliste ülesanneteni. See on paindlik ja suudab vastata erinevatele hariduslikele vajadustele reaalajas.</a:t>
          </a:r>
        </a:p>
      </dsp:txBody>
      <dsp:txXfrm>
        <a:off x="1282606" y="500805"/>
        <a:ext cx="5611969" cy="1110481"/>
      </dsp:txXfrm>
    </dsp:sp>
    <dsp:sp modelId="{0E3A705E-A9C9-4BE8-8A42-071B7A6EDBF7}">
      <dsp:nvSpPr>
        <dsp:cNvPr id="0" name=""/>
        <dsp:cNvSpPr/>
      </dsp:nvSpPr>
      <dsp:spPr>
        <a:xfrm>
          <a:off x="0" y="1872576"/>
          <a:ext cx="6894576" cy="1110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AE6805-C1F1-4BB9-B6C4-A07C6D0ACEEE}">
      <dsp:nvSpPr>
        <dsp:cNvPr id="0" name=""/>
        <dsp:cNvSpPr/>
      </dsp:nvSpPr>
      <dsp:spPr>
        <a:xfrm>
          <a:off x="335920" y="2122435"/>
          <a:ext cx="610764" cy="6107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6D198E-12D4-4105-829A-37E073142306}">
      <dsp:nvSpPr>
        <dsp:cNvPr id="0" name=""/>
        <dsp:cNvSpPr/>
      </dsp:nvSpPr>
      <dsp:spPr>
        <a:xfrm>
          <a:off x="1282606" y="1872576"/>
          <a:ext cx="5611969" cy="1110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526" tIns="117526" rIns="117526" bIns="117526" numCol="1" spcCol="1270" anchor="ctr" anchorCtr="0">
          <a:noAutofit/>
        </a:bodyPr>
        <a:lstStyle/>
        <a:p>
          <a:pPr marL="0" lvl="0" indent="0" algn="l" defTabSz="622300">
            <a:lnSpc>
              <a:spcPct val="100000"/>
            </a:lnSpc>
            <a:spcBef>
              <a:spcPct val="0"/>
            </a:spcBef>
            <a:spcAft>
              <a:spcPct val="35000"/>
            </a:spcAft>
            <a:buNone/>
          </a:pPr>
          <a:r>
            <a:rPr lang="en-US" sz="1400" b="1" kern="1200"/>
            <a:t>Multiple Choice Question Generator (education) </a:t>
          </a:r>
          <a:r>
            <a:rPr lang="en-US" sz="1400" kern="1200"/>
            <a:t>on ideaalne, kui keskendud valikvastustega küsimuste kiirele loomisele ja põhiteadmiste kontrollimisele. See on lihtne ja efektiivne tööriist spetsiifilise eesmärgi jaoks.</a:t>
          </a:r>
        </a:p>
      </dsp:txBody>
      <dsp:txXfrm>
        <a:off x="1282606" y="1872576"/>
        <a:ext cx="5611969" cy="11104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AB0EB-AF59-4DB1-890D-138C54A19F5E}">
      <dsp:nvSpPr>
        <dsp:cNvPr id="0" name=""/>
        <dsp:cNvSpPr/>
      </dsp:nvSpPr>
      <dsp:spPr>
        <a:xfrm>
          <a:off x="0" y="0"/>
          <a:ext cx="5393361"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163375-3CA4-45FD-84AB-C991FC944AEB}">
      <dsp:nvSpPr>
        <dsp:cNvPr id="0" name=""/>
        <dsp:cNvSpPr/>
      </dsp:nvSpPr>
      <dsp:spPr>
        <a:xfrm>
          <a:off x="0" y="0"/>
          <a:ext cx="5393361"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a:t>Funktsioonid: </a:t>
          </a:r>
          <a:r>
            <a:rPr lang="en-US" sz="2300" kern="1200"/>
            <a:t>See mudel on optimeeritud matemaatika ülesannete lahendamiseks, sealhulgas algebra, geomeetria, kalkulatsioon ja muud matemaatilised probleemid.</a:t>
          </a:r>
        </a:p>
      </dsp:txBody>
      <dsp:txXfrm>
        <a:off x="0" y="0"/>
        <a:ext cx="5393361" cy="2175669"/>
      </dsp:txXfrm>
    </dsp:sp>
    <dsp:sp modelId="{1DC3D6C3-EA0D-4B30-960C-698AAF5A9DD1}">
      <dsp:nvSpPr>
        <dsp:cNvPr id="0" name=""/>
        <dsp:cNvSpPr/>
      </dsp:nvSpPr>
      <dsp:spPr>
        <a:xfrm>
          <a:off x="0" y="2175669"/>
          <a:ext cx="5393361"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2EFF00-A317-42BE-A713-D00A7623441A}">
      <dsp:nvSpPr>
        <dsp:cNvPr id="0" name=""/>
        <dsp:cNvSpPr/>
      </dsp:nvSpPr>
      <dsp:spPr>
        <a:xfrm>
          <a:off x="0" y="2175669"/>
          <a:ext cx="5393361"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a:t>Millal kasutada: </a:t>
          </a:r>
          <a:r>
            <a:rPr lang="en-US" sz="2300" kern="1200"/>
            <a:t>Kui peate lahendama keerulisi matemaatilisi ülesandeid, tuletama valemeid või lahendama integreerimis- ja tuletamisülesandeid, võib MathGPT olla täpsem ja pakkuda kiiremat lahendust.</a:t>
          </a:r>
        </a:p>
      </dsp:txBody>
      <dsp:txXfrm>
        <a:off x="0" y="2175669"/>
        <a:ext cx="5393361" cy="2175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68126-60D8-4EDB-A53D-6975D328261A}">
      <dsp:nvSpPr>
        <dsp:cNvPr id="0" name=""/>
        <dsp:cNvSpPr/>
      </dsp:nvSpPr>
      <dsp:spPr>
        <a:xfrm>
          <a:off x="0" y="0"/>
          <a:ext cx="52578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B4F9959-6E48-44FE-A50C-C48B08D39186}">
      <dsp:nvSpPr>
        <dsp:cNvPr id="0" name=""/>
        <dsp:cNvSpPr/>
      </dsp:nvSpPr>
      <dsp:spPr>
        <a:xfrm>
          <a:off x="0" y="0"/>
          <a:ext cx="5257800" cy="2096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Funktsioonid: </a:t>
          </a:r>
          <a:r>
            <a:rPr lang="en-US" sz="2200" kern="1200"/>
            <a:t>Optimeeritud teaduslikele küsimustele vastamiseks, sealhulgas füüsika, keemia, bioloogia ja muud loodusteadused.</a:t>
          </a:r>
        </a:p>
      </dsp:txBody>
      <dsp:txXfrm>
        <a:off x="0" y="0"/>
        <a:ext cx="5257800" cy="2096260"/>
      </dsp:txXfrm>
    </dsp:sp>
    <dsp:sp modelId="{9B94274B-3E03-4341-B9A6-6200B13D3E77}">
      <dsp:nvSpPr>
        <dsp:cNvPr id="0" name=""/>
        <dsp:cNvSpPr/>
      </dsp:nvSpPr>
      <dsp:spPr>
        <a:xfrm>
          <a:off x="0" y="2096260"/>
          <a:ext cx="5257800" cy="0"/>
        </a:xfrm>
        <a:prstGeom prst="line">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w="12700" cap="flat" cmpd="sng" algn="ctr">
          <a:solidFill>
            <a:schemeClr val="accent2">
              <a:hueOff val="6443614"/>
              <a:satOff val="-18493"/>
              <a:lumOff val="-2960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425325C-45F2-4AA8-AEDB-C54CC5B4BA57}">
      <dsp:nvSpPr>
        <dsp:cNvPr id="0" name=""/>
        <dsp:cNvSpPr/>
      </dsp:nvSpPr>
      <dsp:spPr>
        <a:xfrm>
          <a:off x="0" y="2096260"/>
          <a:ext cx="5257800" cy="2096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Millal kasutada: </a:t>
          </a:r>
          <a:r>
            <a:rPr lang="en-US" sz="2200" kern="1200"/>
            <a:t>Kui vajate teaduslike kontseptsioonide põhjalikku selgitamist, eksperimente või andmete analüüsi, on ScienceGPT spetsialiseerunud just neile valdkondadele ja suudab pakkuda täpsemaid vastuseid.</a:t>
          </a:r>
        </a:p>
      </dsp:txBody>
      <dsp:txXfrm>
        <a:off x="0" y="2096260"/>
        <a:ext cx="5257800" cy="20962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9F568-8FD5-4E02-AE51-FDCE7168634E}">
      <dsp:nvSpPr>
        <dsp:cNvPr id="0" name=""/>
        <dsp:cNvSpPr/>
      </dsp:nvSpPr>
      <dsp:spPr>
        <a:xfrm>
          <a:off x="0" y="0"/>
          <a:ext cx="5816362"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3923E0-720E-4ACE-B6AB-2336DB73634A}">
      <dsp:nvSpPr>
        <dsp:cNvPr id="0" name=""/>
        <dsp:cNvSpPr/>
      </dsp:nvSpPr>
      <dsp:spPr>
        <a:xfrm>
          <a:off x="0" y="0"/>
          <a:ext cx="5816362" cy="1954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a:t>Funktsioonid: </a:t>
          </a:r>
          <a:r>
            <a:rPr lang="en-US" sz="2700" kern="1200"/>
            <a:t>Keskendub ajaloolistele sündmustele, faktidele ja analüüsidele, pakkudes põhjalikku ülevaadet ajaloost.</a:t>
          </a:r>
        </a:p>
      </dsp:txBody>
      <dsp:txXfrm>
        <a:off x="0" y="0"/>
        <a:ext cx="5816362" cy="1954293"/>
      </dsp:txXfrm>
    </dsp:sp>
    <dsp:sp modelId="{5D8C4C08-0D7F-4513-933E-D5A6DABB09F3}">
      <dsp:nvSpPr>
        <dsp:cNvPr id="0" name=""/>
        <dsp:cNvSpPr/>
      </dsp:nvSpPr>
      <dsp:spPr>
        <a:xfrm>
          <a:off x="0" y="1954293"/>
          <a:ext cx="5816362" cy="0"/>
        </a:xfrm>
        <a:prstGeom prst="lin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53E741-977D-4846-8835-D4286D3BD37A}">
      <dsp:nvSpPr>
        <dsp:cNvPr id="0" name=""/>
        <dsp:cNvSpPr/>
      </dsp:nvSpPr>
      <dsp:spPr>
        <a:xfrm>
          <a:off x="0" y="1954293"/>
          <a:ext cx="5816362" cy="1954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a:t>Millal kasutada: </a:t>
          </a:r>
          <a:r>
            <a:rPr lang="en-US" sz="2700" kern="1200"/>
            <a:t>Kui vajate ajaloolise konteksti selgitamist, sündmuste ajajoont või analüüsi, võib HistoryGPT olla sobivam kui üldine mudel.</a:t>
          </a:r>
        </a:p>
      </dsp:txBody>
      <dsp:txXfrm>
        <a:off x="0" y="1954293"/>
        <a:ext cx="5816362" cy="19542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B98BC-626D-4914-8968-67A3E2B10ED9}">
      <dsp:nvSpPr>
        <dsp:cNvPr id="0" name=""/>
        <dsp:cNvSpPr/>
      </dsp:nvSpPr>
      <dsp:spPr>
        <a:xfrm>
          <a:off x="0" y="0"/>
          <a:ext cx="4977578"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6B4D93F-F7BF-43C8-9CAF-9E89410116F1}">
      <dsp:nvSpPr>
        <dsp:cNvPr id="0" name=""/>
        <dsp:cNvSpPr/>
      </dsp:nvSpPr>
      <dsp:spPr>
        <a:xfrm>
          <a:off x="0" y="0"/>
          <a:ext cx="4977578" cy="1819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t>Funktsioonid</a:t>
          </a:r>
          <a:r>
            <a:rPr lang="en-US" sz="2400" kern="1200"/>
            <a:t>: Keskendub keele õppimisele ja analüüsile, sealhulgas grammatikale, sõnavarale ja tõlkimisele.</a:t>
          </a:r>
        </a:p>
      </dsp:txBody>
      <dsp:txXfrm>
        <a:off x="0" y="0"/>
        <a:ext cx="4977578" cy="1819644"/>
      </dsp:txXfrm>
    </dsp:sp>
    <dsp:sp modelId="{EE55B4C1-F810-41C5-AAD7-EAC21B22F40B}">
      <dsp:nvSpPr>
        <dsp:cNvPr id="0" name=""/>
        <dsp:cNvSpPr/>
      </dsp:nvSpPr>
      <dsp:spPr>
        <a:xfrm>
          <a:off x="0" y="1819644"/>
          <a:ext cx="4977578" cy="0"/>
        </a:xfrm>
        <a:prstGeom prst="line">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w="12700" cap="flat" cmpd="sng" algn="ctr">
          <a:solidFill>
            <a:schemeClr val="accent5">
              <a:hueOff val="-12152150"/>
              <a:satOff val="-826"/>
              <a:lumOff val="1961"/>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DD971DC-540F-487A-8801-66260C4FA063}">
      <dsp:nvSpPr>
        <dsp:cNvPr id="0" name=""/>
        <dsp:cNvSpPr/>
      </dsp:nvSpPr>
      <dsp:spPr>
        <a:xfrm>
          <a:off x="0" y="1819644"/>
          <a:ext cx="4977578" cy="1819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t>Millal kasutada: </a:t>
          </a:r>
          <a:r>
            <a:rPr lang="en-US" sz="2400" kern="1200"/>
            <a:t>Kui õpite uut keelt või vajate sügavat keelelist analüüsi, võib LanguageGPT pakkuda paremaid lahendusi ja õpetust.</a:t>
          </a:r>
        </a:p>
      </dsp:txBody>
      <dsp:txXfrm>
        <a:off x="0" y="1819644"/>
        <a:ext cx="4977578" cy="181964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D3B0C6-7D37-40C2-A820-159A8F2EDC00}" type="datetimeFigureOut">
              <a:rPr lang="en-US" smtClean="0"/>
              <a:t>8/29/2024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22B0C2-3AD2-456A-8D5F-C4AEF99B65C0}" type="slidenum">
              <a:rPr lang="en-US" smtClean="0"/>
              <a:t>‹#›</a:t>
            </a:fld>
            <a:endParaRPr lang="en-US"/>
          </a:p>
        </p:txBody>
      </p:sp>
    </p:spTree>
    <p:extLst>
      <p:ext uri="{BB962C8B-B14F-4D97-AF65-F5344CB8AC3E}">
        <p14:creationId xmlns:p14="http://schemas.microsoft.com/office/powerpoint/2010/main" val="305106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22B0C2-3AD2-456A-8D5F-C4AEF99B65C0}" type="slidenum">
              <a:rPr lang="en-US" smtClean="0"/>
              <a:t>1</a:t>
            </a:fld>
            <a:endParaRPr lang="en-US"/>
          </a:p>
        </p:txBody>
      </p:sp>
    </p:spTree>
    <p:extLst>
      <p:ext uri="{BB962C8B-B14F-4D97-AF65-F5344CB8AC3E}">
        <p14:creationId xmlns:p14="http://schemas.microsoft.com/office/powerpoint/2010/main" val="286080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22B0C2-3AD2-456A-8D5F-C4AEF99B65C0}" type="slidenum">
              <a:rPr lang="en-US" smtClean="0"/>
              <a:t>3</a:t>
            </a:fld>
            <a:endParaRPr lang="en-US"/>
          </a:p>
        </p:txBody>
      </p:sp>
    </p:spTree>
    <p:extLst>
      <p:ext uri="{BB962C8B-B14F-4D97-AF65-F5344CB8AC3E}">
        <p14:creationId xmlns:p14="http://schemas.microsoft.com/office/powerpoint/2010/main" val="256315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176B2-223D-2900-78B6-E521E58289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9E8C2A-9D17-8222-1CF1-F2CE278999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5224CB-61A0-0493-09AD-F8B20B526CC2}"/>
              </a:ext>
            </a:extLst>
          </p:cNvPr>
          <p:cNvSpPr>
            <a:spLocks noGrp="1"/>
          </p:cNvSpPr>
          <p:nvPr>
            <p:ph type="dt" sz="half" idx="10"/>
          </p:nvPr>
        </p:nvSpPr>
        <p:spPr/>
        <p:txBody>
          <a:bodyPr/>
          <a:lstStyle/>
          <a:p>
            <a:fld id="{002AB5AC-5877-4246-9A49-4ACC15D5CBB1}" type="datetimeFigureOut">
              <a:rPr lang="en-US" smtClean="0"/>
              <a:t>8/29/2024</a:t>
            </a:fld>
            <a:endParaRPr lang="en-US"/>
          </a:p>
        </p:txBody>
      </p:sp>
      <p:sp>
        <p:nvSpPr>
          <p:cNvPr id="5" name="Footer Placeholder 4">
            <a:extLst>
              <a:ext uri="{FF2B5EF4-FFF2-40B4-BE49-F238E27FC236}">
                <a16:creationId xmlns:a16="http://schemas.microsoft.com/office/drawing/2014/main" id="{34F9CE3C-6334-E2C8-F9AD-3E667F0B9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03B6D-4C54-14F6-3438-2B0EE492AAA3}"/>
              </a:ext>
            </a:extLst>
          </p:cNvPr>
          <p:cNvSpPr>
            <a:spLocks noGrp="1"/>
          </p:cNvSpPr>
          <p:nvPr>
            <p:ph type="sldNum" sz="quarter" idx="12"/>
          </p:nvPr>
        </p:nvSpPr>
        <p:spPr/>
        <p:txBody>
          <a:bodyPr/>
          <a:lstStyle/>
          <a:p>
            <a:fld id="{9E0FED7C-08A2-4ED2-97A0-3A218544CA6E}" type="slidenum">
              <a:rPr lang="en-US" smtClean="0"/>
              <a:t>‹#›</a:t>
            </a:fld>
            <a:endParaRPr lang="en-US"/>
          </a:p>
        </p:txBody>
      </p:sp>
    </p:spTree>
    <p:extLst>
      <p:ext uri="{BB962C8B-B14F-4D97-AF65-F5344CB8AC3E}">
        <p14:creationId xmlns:p14="http://schemas.microsoft.com/office/powerpoint/2010/main" val="1476927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30253-9ADE-27FE-6B4C-65DA2F794C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71D44D-3513-80B0-7515-CAE333D24E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A01DDF-43CB-0C6D-E05D-C2E1D0907ACD}"/>
              </a:ext>
            </a:extLst>
          </p:cNvPr>
          <p:cNvSpPr>
            <a:spLocks noGrp="1"/>
          </p:cNvSpPr>
          <p:nvPr>
            <p:ph type="dt" sz="half" idx="10"/>
          </p:nvPr>
        </p:nvSpPr>
        <p:spPr/>
        <p:txBody>
          <a:bodyPr/>
          <a:lstStyle/>
          <a:p>
            <a:fld id="{002AB5AC-5877-4246-9A49-4ACC15D5CBB1}" type="datetimeFigureOut">
              <a:rPr lang="en-US" smtClean="0"/>
              <a:t>8/29/2024</a:t>
            </a:fld>
            <a:endParaRPr lang="en-US"/>
          </a:p>
        </p:txBody>
      </p:sp>
      <p:sp>
        <p:nvSpPr>
          <p:cNvPr id="5" name="Footer Placeholder 4">
            <a:extLst>
              <a:ext uri="{FF2B5EF4-FFF2-40B4-BE49-F238E27FC236}">
                <a16:creationId xmlns:a16="http://schemas.microsoft.com/office/drawing/2014/main" id="{76470849-7134-A6A6-FACA-1E92FB87AD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AC25D-11E8-DAC2-49C2-18C5BBBAC642}"/>
              </a:ext>
            </a:extLst>
          </p:cNvPr>
          <p:cNvSpPr>
            <a:spLocks noGrp="1"/>
          </p:cNvSpPr>
          <p:nvPr>
            <p:ph type="sldNum" sz="quarter" idx="12"/>
          </p:nvPr>
        </p:nvSpPr>
        <p:spPr/>
        <p:txBody>
          <a:bodyPr/>
          <a:lstStyle/>
          <a:p>
            <a:fld id="{9E0FED7C-08A2-4ED2-97A0-3A218544CA6E}" type="slidenum">
              <a:rPr lang="en-US" smtClean="0"/>
              <a:t>‹#›</a:t>
            </a:fld>
            <a:endParaRPr lang="en-US"/>
          </a:p>
        </p:txBody>
      </p:sp>
    </p:spTree>
    <p:extLst>
      <p:ext uri="{BB962C8B-B14F-4D97-AF65-F5344CB8AC3E}">
        <p14:creationId xmlns:p14="http://schemas.microsoft.com/office/powerpoint/2010/main" val="637144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D41789-3482-2DBA-C57A-D9E9A93B97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D96C72-051F-204F-11EF-433A033B55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453B68-1DB5-DAC7-A81E-FE1654FA980C}"/>
              </a:ext>
            </a:extLst>
          </p:cNvPr>
          <p:cNvSpPr>
            <a:spLocks noGrp="1"/>
          </p:cNvSpPr>
          <p:nvPr>
            <p:ph type="dt" sz="half" idx="10"/>
          </p:nvPr>
        </p:nvSpPr>
        <p:spPr/>
        <p:txBody>
          <a:bodyPr/>
          <a:lstStyle/>
          <a:p>
            <a:fld id="{002AB5AC-5877-4246-9A49-4ACC15D5CBB1}" type="datetimeFigureOut">
              <a:rPr lang="en-US" smtClean="0"/>
              <a:t>8/29/2024</a:t>
            </a:fld>
            <a:endParaRPr lang="en-US"/>
          </a:p>
        </p:txBody>
      </p:sp>
      <p:sp>
        <p:nvSpPr>
          <p:cNvPr id="5" name="Footer Placeholder 4">
            <a:extLst>
              <a:ext uri="{FF2B5EF4-FFF2-40B4-BE49-F238E27FC236}">
                <a16:creationId xmlns:a16="http://schemas.microsoft.com/office/drawing/2014/main" id="{7CFEF5A3-40F5-98D0-BA08-1985DBA43F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FEB1CD-556D-841E-B033-8F5562255241}"/>
              </a:ext>
            </a:extLst>
          </p:cNvPr>
          <p:cNvSpPr>
            <a:spLocks noGrp="1"/>
          </p:cNvSpPr>
          <p:nvPr>
            <p:ph type="sldNum" sz="quarter" idx="12"/>
          </p:nvPr>
        </p:nvSpPr>
        <p:spPr/>
        <p:txBody>
          <a:bodyPr/>
          <a:lstStyle/>
          <a:p>
            <a:fld id="{9E0FED7C-08A2-4ED2-97A0-3A218544CA6E}" type="slidenum">
              <a:rPr lang="en-US" smtClean="0"/>
              <a:t>‹#›</a:t>
            </a:fld>
            <a:endParaRPr lang="en-US"/>
          </a:p>
        </p:txBody>
      </p:sp>
    </p:spTree>
    <p:extLst>
      <p:ext uri="{BB962C8B-B14F-4D97-AF65-F5344CB8AC3E}">
        <p14:creationId xmlns:p14="http://schemas.microsoft.com/office/powerpoint/2010/main" val="1805633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7AE9F-B99E-89F7-C6C8-6C51AD3F1D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C0AC6E-A75F-A4BF-614C-A58651706B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CC512-F53D-5440-BA51-C46C92CEEC34}"/>
              </a:ext>
            </a:extLst>
          </p:cNvPr>
          <p:cNvSpPr>
            <a:spLocks noGrp="1"/>
          </p:cNvSpPr>
          <p:nvPr>
            <p:ph type="dt" sz="half" idx="10"/>
          </p:nvPr>
        </p:nvSpPr>
        <p:spPr/>
        <p:txBody>
          <a:bodyPr/>
          <a:lstStyle/>
          <a:p>
            <a:fld id="{002AB5AC-5877-4246-9A49-4ACC15D5CBB1}" type="datetimeFigureOut">
              <a:rPr lang="en-US" smtClean="0"/>
              <a:t>8/29/2024</a:t>
            </a:fld>
            <a:endParaRPr lang="en-US"/>
          </a:p>
        </p:txBody>
      </p:sp>
      <p:sp>
        <p:nvSpPr>
          <p:cNvPr id="5" name="Footer Placeholder 4">
            <a:extLst>
              <a:ext uri="{FF2B5EF4-FFF2-40B4-BE49-F238E27FC236}">
                <a16:creationId xmlns:a16="http://schemas.microsoft.com/office/drawing/2014/main" id="{2F4773D3-31E0-690E-C8D9-2F75E403A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09F6FE-713E-2E7C-6489-6756EC812668}"/>
              </a:ext>
            </a:extLst>
          </p:cNvPr>
          <p:cNvSpPr>
            <a:spLocks noGrp="1"/>
          </p:cNvSpPr>
          <p:nvPr>
            <p:ph type="sldNum" sz="quarter" idx="12"/>
          </p:nvPr>
        </p:nvSpPr>
        <p:spPr/>
        <p:txBody>
          <a:bodyPr/>
          <a:lstStyle/>
          <a:p>
            <a:fld id="{9E0FED7C-08A2-4ED2-97A0-3A218544CA6E}" type="slidenum">
              <a:rPr lang="en-US" smtClean="0"/>
              <a:t>‹#›</a:t>
            </a:fld>
            <a:endParaRPr lang="en-US"/>
          </a:p>
        </p:txBody>
      </p:sp>
    </p:spTree>
    <p:extLst>
      <p:ext uri="{BB962C8B-B14F-4D97-AF65-F5344CB8AC3E}">
        <p14:creationId xmlns:p14="http://schemas.microsoft.com/office/powerpoint/2010/main" val="3349597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93BE7-DC34-82D5-DFFA-21D03BADB1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29197B-3093-B483-D324-BF5CFA126B4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6DBB02-610B-CC8B-4F88-1FAD9A29A363}"/>
              </a:ext>
            </a:extLst>
          </p:cNvPr>
          <p:cNvSpPr>
            <a:spLocks noGrp="1"/>
          </p:cNvSpPr>
          <p:nvPr>
            <p:ph type="dt" sz="half" idx="10"/>
          </p:nvPr>
        </p:nvSpPr>
        <p:spPr/>
        <p:txBody>
          <a:bodyPr/>
          <a:lstStyle/>
          <a:p>
            <a:fld id="{002AB5AC-5877-4246-9A49-4ACC15D5CBB1}" type="datetimeFigureOut">
              <a:rPr lang="en-US" smtClean="0"/>
              <a:t>8/29/2024</a:t>
            </a:fld>
            <a:endParaRPr lang="en-US"/>
          </a:p>
        </p:txBody>
      </p:sp>
      <p:sp>
        <p:nvSpPr>
          <p:cNvPr id="5" name="Footer Placeholder 4">
            <a:extLst>
              <a:ext uri="{FF2B5EF4-FFF2-40B4-BE49-F238E27FC236}">
                <a16:creationId xmlns:a16="http://schemas.microsoft.com/office/drawing/2014/main" id="{F838F5EE-97A8-A206-5AAC-1FBA889A0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BDCFDB-5749-F282-9998-8FB3A4DEE5F3}"/>
              </a:ext>
            </a:extLst>
          </p:cNvPr>
          <p:cNvSpPr>
            <a:spLocks noGrp="1"/>
          </p:cNvSpPr>
          <p:nvPr>
            <p:ph type="sldNum" sz="quarter" idx="12"/>
          </p:nvPr>
        </p:nvSpPr>
        <p:spPr/>
        <p:txBody>
          <a:bodyPr/>
          <a:lstStyle/>
          <a:p>
            <a:fld id="{9E0FED7C-08A2-4ED2-97A0-3A218544CA6E}" type="slidenum">
              <a:rPr lang="en-US" smtClean="0"/>
              <a:t>‹#›</a:t>
            </a:fld>
            <a:endParaRPr lang="en-US"/>
          </a:p>
        </p:txBody>
      </p:sp>
    </p:spTree>
    <p:extLst>
      <p:ext uri="{BB962C8B-B14F-4D97-AF65-F5344CB8AC3E}">
        <p14:creationId xmlns:p14="http://schemas.microsoft.com/office/powerpoint/2010/main" val="1340892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1B5A2-1A25-2012-74DF-DC503649F1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075168-11FC-F516-C013-39BA9BB82B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5E8C5D-5454-DFE9-D620-4C4E3EC7EF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B189D4-1B3C-C8D1-0CEA-119209874ECC}"/>
              </a:ext>
            </a:extLst>
          </p:cNvPr>
          <p:cNvSpPr>
            <a:spLocks noGrp="1"/>
          </p:cNvSpPr>
          <p:nvPr>
            <p:ph type="dt" sz="half" idx="10"/>
          </p:nvPr>
        </p:nvSpPr>
        <p:spPr/>
        <p:txBody>
          <a:bodyPr/>
          <a:lstStyle/>
          <a:p>
            <a:fld id="{002AB5AC-5877-4246-9A49-4ACC15D5CBB1}" type="datetimeFigureOut">
              <a:rPr lang="en-US" smtClean="0"/>
              <a:t>8/29/2024</a:t>
            </a:fld>
            <a:endParaRPr lang="en-US"/>
          </a:p>
        </p:txBody>
      </p:sp>
      <p:sp>
        <p:nvSpPr>
          <p:cNvPr id="6" name="Footer Placeholder 5">
            <a:extLst>
              <a:ext uri="{FF2B5EF4-FFF2-40B4-BE49-F238E27FC236}">
                <a16:creationId xmlns:a16="http://schemas.microsoft.com/office/drawing/2014/main" id="{2A779B68-7282-30CC-C774-339CC0AE49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1AB585-CF6B-7A85-CFF3-7F9FB34C2E70}"/>
              </a:ext>
            </a:extLst>
          </p:cNvPr>
          <p:cNvSpPr>
            <a:spLocks noGrp="1"/>
          </p:cNvSpPr>
          <p:nvPr>
            <p:ph type="sldNum" sz="quarter" idx="12"/>
          </p:nvPr>
        </p:nvSpPr>
        <p:spPr/>
        <p:txBody>
          <a:bodyPr/>
          <a:lstStyle/>
          <a:p>
            <a:fld id="{9E0FED7C-08A2-4ED2-97A0-3A218544CA6E}" type="slidenum">
              <a:rPr lang="en-US" smtClean="0"/>
              <a:t>‹#›</a:t>
            </a:fld>
            <a:endParaRPr lang="en-US"/>
          </a:p>
        </p:txBody>
      </p:sp>
    </p:spTree>
    <p:extLst>
      <p:ext uri="{BB962C8B-B14F-4D97-AF65-F5344CB8AC3E}">
        <p14:creationId xmlns:p14="http://schemas.microsoft.com/office/powerpoint/2010/main" val="234883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B8C04-5377-FB91-7977-236B069C52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DE1E89-1B10-14C4-3B24-25076C437B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2E68E0-EF29-1447-5AAF-1EF42BC622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B47E84-8D9C-7654-E5DA-DC01DB48BE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6FEAE3-B223-65A3-166E-EAE5B929ED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18FC57-7A68-A3D3-FC1F-D320D65C6803}"/>
              </a:ext>
            </a:extLst>
          </p:cNvPr>
          <p:cNvSpPr>
            <a:spLocks noGrp="1"/>
          </p:cNvSpPr>
          <p:nvPr>
            <p:ph type="dt" sz="half" idx="10"/>
          </p:nvPr>
        </p:nvSpPr>
        <p:spPr/>
        <p:txBody>
          <a:bodyPr/>
          <a:lstStyle/>
          <a:p>
            <a:fld id="{002AB5AC-5877-4246-9A49-4ACC15D5CBB1}" type="datetimeFigureOut">
              <a:rPr lang="en-US" smtClean="0"/>
              <a:t>8/29/2024</a:t>
            </a:fld>
            <a:endParaRPr lang="en-US"/>
          </a:p>
        </p:txBody>
      </p:sp>
      <p:sp>
        <p:nvSpPr>
          <p:cNvPr id="8" name="Footer Placeholder 7">
            <a:extLst>
              <a:ext uri="{FF2B5EF4-FFF2-40B4-BE49-F238E27FC236}">
                <a16:creationId xmlns:a16="http://schemas.microsoft.com/office/drawing/2014/main" id="{423CABB0-A353-33FE-C9E1-0D9240A90C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0BB21D-FA19-F0E1-4454-7CAEA5C7B8A4}"/>
              </a:ext>
            </a:extLst>
          </p:cNvPr>
          <p:cNvSpPr>
            <a:spLocks noGrp="1"/>
          </p:cNvSpPr>
          <p:nvPr>
            <p:ph type="sldNum" sz="quarter" idx="12"/>
          </p:nvPr>
        </p:nvSpPr>
        <p:spPr/>
        <p:txBody>
          <a:bodyPr/>
          <a:lstStyle/>
          <a:p>
            <a:fld id="{9E0FED7C-08A2-4ED2-97A0-3A218544CA6E}" type="slidenum">
              <a:rPr lang="en-US" smtClean="0"/>
              <a:t>‹#›</a:t>
            </a:fld>
            <a:endParaRPr lang="en-US"/>
          </a:p>
        </p:txBody>
      </p:sp>
    </p:spTree>
    <p:extLst>
      <p:ext uri="{BB962C8B-B14F-4D97-AF65-F5344CB8AC3E}">
        <p14:creationId xmlns:p14="http://schemas.microsoft.com/office/powerpoint/2010/main" val="251114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60E14-0EA2-416E-2CF5-FA65461AA9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03082A-93DA-C17C-1EB8-2F2DB42ACE6A}"/>
              </a:ext>
            </a:extLst>
          </p:cNvPr>
          <p:cNvSpPr>
            <a:spLocks noGrp="1"/>
          </p:cNvSpPr>
          <p:nvPr>
            <p:ph type="dt" sz="half" idx="10"/>
          </p:nvPr>
        </p:nvSpPr>
        <p:spPr/>
        <p:txBody>
          <a:bodyPr/>
          <a:lstStyle/>
          <a:p>
            <a:fld id="{002AB5AC-5877-4246-9A49-4ACC15D5CBB1}" type="datetimeFigureOut">
              <a:rPr lang="en-US" smtClean="0"/>
              <a:t>8/29/2024</a:t>
            </a:fld>
            <a:endParaRPr lang="en-US"/>
          </a:p>
        </p:txBody>
      </p:sp>
      <p:sp>
        <p:nvSpPr>
          <p:cNvPr id="4" name="Footer Placeholder 3">
            <a:extLst>
              <a:ext uri="{FF2B5EF4-FFF2-40B4-BE49-F238E27FC236}">
                <a16:creationId xmlns:a16="http://schemas.microsoft.com/office/drawing/2014/main" id="{2D9E885D-20C8-FD50-D259-5D713C02E2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E950C5-FB55-850C-45F3-C218E5B8CE70}"/>
              </a:ext>
            </a:extLst>
          </p:cNvPr>
          <p:cNvSpPr>
            <a:spLocks noGrp="1"/>
          </p:cNvSpPr>
          <p:nvPr>
            <p:ph type="sldNum" sz="quarter" idx="12"/>
          </p:nvPr>
        </p:nvSpPr>
        <p:spPr/>
        <p:txBody>
          <a:bodyPr/>
          <a:lstStyle/>
          <a:p>
            <a:fld id="{9E0FED7C-08A2-4ED2-97A0-3A218544CA6E}" type="slidenum">
              <a:rPr lang="en-US" smtClean="0"/>
              <a:t>‹#›</a:t>
            </a:fld>
            <a:endParaRPr lang="en-US"/>
          </a:p>
        </p:txBody>
      </p:sp>
    </p:spTree>
    <p:extLst>
      <p:ext uri="{BB962C8B-B14F-4D97-AF65-F5344CB8AC3E}">
        <p14:creationId xmlns:p14="http://schemas.microsoft.com/office/powerpoint/2010/main" val="3929097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5BF9EA-5C70-4CE8-99B2-051968DA8663}"/>
              </a:ext>
            </a:extLst>
          </p:cNvPr>
          <p:cNvSpPr>
            <a:spLocks noGrp="1"/>
          </p:cNvSpPr>
          <p:nvPr>
            <p:ph type="dt" sz="half" idx="10"/>
          </p:nvPr>
        </p:nvSpPr>
        <p:spPr/>
        <p:txBody>
          <a:bodyPr/>
          <a:lstStyle/>
          <a:p>
            <a:fld id="{002AB5AC-5877-4246-9A49-4ACC15D5CBB1}" type="datetimeFigureOut">
              <a:rPr lang="en-US" smtClean="0"/>
              <a:t>8/29/2024</a:t>
            </a:fld>
            <a:endParaRPr lang="en-US"/>
          </a:p>
        </p:txBody>
      </p:sp>
      <p:sp>
        <p:nvSpPr>
          <p:cNvPr id="3" name="Footer Placeholder 2">
            <a:extLst>
              <a:ext uri="{FF2B5EF4-FFF2-40B4-BE49-F238E27FC236}">
                <a16:creationId xmlns:a16="http://schemas.microsoft.com/office/drawing/2014/main" id="{F6766EFB-42DC-7F25-49FF-FEA27DFAD4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CD4B08-1F06-725F-6D6F-BC49415DD75B}"/>
              </a:ext>
            </a:extLst>
          </p:cNvPr>
          <p:cNvSpPr>
            <a:spLocks noGrp="1"/>
          </p:cNvSpPr>
          <p:nvPr>
            <p:ph type="sldNum" sz="quarter" idx="12"/>
          </p:nvPr>
        </p:nvSpPr>
        <p:spPr/>
        <p:txBody>
          <a:bodyPr/>
          <a:lstStyle/>
          <a:p>
            <a:fld id="{9E0FED7C-08A2-4ED2-97A0-3A218544CA6E}" type="slidenum">
              <a:rPr lang="en-US" smtClean="0"/>
              <a:t>‹#›</a:t>
            </a:fld>
            <a:endParaRPr lang="en-US"/>
          </a:p>
        </p:txBody>
      </p:sp>
    </p:spTree>
    <p:extLst>
      <p:ext uri="{BB962C8B-B14F-4D97-AF65-F5344CB8AC3E}">
        <p14:creationId xmlns:p14="http://schemas.microsoft.com/office/powerpoint/2010/main" val="3465177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7F9EB-A387-4A34-6AEA-B09DE2F3D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DA058A-5764-AFBF-6B19-ECC2F6103A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72B723-7E5C-5976-93DD-460516C84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10CA3C-E20F-0245-7DE3-C4520FD917C7}"/>
              </a:ext>
            </a:extLst>
          </p:cNvPr>
          <p:cNvSpPr>
            <a:spLocks noGrp="1"/>
          </p:cNvSpPr>
          <p:nvPr>
            <p:ph type="dt" sz="half" idx="10"/>
          </p:nvPr>
        </p:nvSpPr>
        <p:spPr/>
        <p:txBody>
          <a:bodyPr/>
          <a:lstStyle/>
          <a:p>
            <a:fld id="{002AB5AC-5877-4246-9A49-4ACC15D5CBB1}" type="datetimeFigureOut">
              <a:rPr lang="en-US" smtClean="0"/>
              <a:t>8/29/2024</a:t>
            </a:fld>
            <a:endParaRPr lang="en-US"/>
          </a:p>
        </p:txBody>
      </p:sp>
      <p:sp>
        <p:nvSpPr>
          <p:cNvPr id="6" name="Footer Placeholder 5">
            <a:extLst>
              <a:ext uri="{FF2B5EF4-FFF2-40B4-BE49-F238E27FC236}">
                <a16:creationId xmlns:a16="http://schemas.microsoft.com/office/drawing/2014/main" id="{6ADB4657-82FB-77FB-2C0C-9C51700F0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880AE-E6B4-F5E9-1FCA-A7552E1FC0A1}"/>
              </a:ext>
            </a:extLst>
          </p:cNvPr>
          <p:cNvSpPr>
            <a:spLocks noGrp="1"/>
          </p:cNvSpPr>
          <p:nvPr>
            <p:ph type="sldNum" sz="quarter" idx="12"/>
          </p:nvPr>
        </p:nvSpPr>
        <p:spPr/>
        <p:txBody>
          <a:bodyPr/>
          <a:lstStyle/>
          <a:p>
            <a:fld id="{9E0FED7C-08A2-4ED2-97A0-3A218544CA6E}" type="slidenum">
              <a:rPr lang="en-US" smtClean="0"/>
              <a:t>‹#›</a:t>
            </a:fld>
            <a:endParaRPr lang="en-US"/>
          </a:p>
        </p:txBody>
      </p:sp>
    </p:spTree>
    <p:extLst>
      <p:ext uri="{BB962C8B-B14F-4D97-AF65-F5344CB8AC3E}">
        <p14:creationId xmlns:p14="http://schemas.microsoft.com/office/powerpoint/2010/main" val="2522373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C0956-1D6A-3E2E-682D-7A63BF8562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3D898D-D63F-897E-3DD4-9AA1030EFF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8BC9E4-89CB-A6BD-4D78-F670B034C3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C3D42D-B8B8-9B0C-A2A7-FEDC69D50610}"/>
              </a:ext>
            </a:extLst>
          </p:cNvPr>
          <p:cNvSpPr>
            <a:spLocks noGrp="1"/>
          </p:cNvSpPr>
          <p:nvPr>
            <p:ph type="dt" sz="half" idx="10"/>
          </p:nvPr>
        </p:nvSpPr>
        <p:spPr/>
        <p:txBody>
          <a:bodyPr/>
          <a:lstStyle/>
          <a:p>
            <a:fld id="{002AB5AC-5877-4246-9A49-4ACC15D5CBB1}" type="datetimeFigureOut">
              <a:rPr lang="en-US" smtClean="0"/>
              <a:t>8/29/2024</a:t>
            </a:fld>
            <a:endParaRPr lang="en-US"/>
          </a:p>
        </p:txBody>
      </p:sp>
      <p:sp>
        <p:nvSpPr>
          <p:cNvPr id="6" name="Footer Placeholder 5">
            <a:extLst>
              <a:ext uri="{FF2B5EF4-FFF2-40B4-BE49-F238E27FC236}">
                <a16:creationId xmlns:a16="http://schemas.microsoft.com/office/drawing/2014/main" id="{867223E2-B863-6C9D-6032-97FE115D9D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94E6B3-3A91-8450-59FB-56EB165E532A}"/>
              </a:ext>
            </a:extLst>
          </p:cNvPr>
          <p:cNvSpPr>
            <a:spLocks noGrp="1"/>
          </p:cNvSpPr>
          <p:nvPr>
            <p:ph type="sldNum" sz="quarter" idx="12"/>
          </p:nvPr>
        </p:nvSpPr>
        <p:spPr/>
        <p:txBody>
          <a:bodyPr/>
          <a:lstStyle/>
          <a:p>
            <a:fld id="{9E0FED7C-08A2-4ED2-97A0-3A218544CA6E}" type="slidenum">
              <a:rPr lang="en-US" smtClean="0"/>
              <a:t>‹#›</a:t>
            </a:fld>
            <a:endParaRPr lang="en-US"/>
          </a:p>
        </p:txBody>
      </p:sp>
    </p:spTree>
    <p:extLst>
      <p:ext uri="{BB962C8B-B14F-4D97-AF65-F5344CB8AC3E}">
        <p14:creationId xmlns:p14="http://schemas.microsoft.com/office/powerpoint/2010/main" val="2737654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8AD9BD-4756-3780-B692-B1E123DB11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D268E0-1E20-C6A2-86C4-162EE677CF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943680-5469-4E86-C8DD-A7AB76C1DA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02AB5AC-5877-4246-9A49-4ACC15D5CBB1}" type="datetimeFigureOut">
              <a:rPr lang="en-US" smtClean="0"/>
              <a:t>8/29/2024</a:t>
            </a:fld>
            <a:endParaRPr lang="en-US"/>
          </a:p>
        </p:txBody>
      </p:sp>
      <p:sp>
        <p:nvSpPr>
          <p:cNvPr id="5" name="Footer Placeholder 4">
            <a:extLst>
              <a:ext uri="{FF2B5EF4-FFF2-40B4-BE49-F238E27FC236}">
                <a16:creationId xmlns:a16="http://schemas.microsoft.com/office/drawing/2014/main" id="{B71D1D56-C853-D8C3-A727-2337175E55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281A5CF-800D-30D4-52BF-5AA6EB888F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E0FED7C-08A2-4ED2-97A0-3A218544CA6E}" type="slidenum">
              <a:rPr lang="en-US" smtClean="0"/>
              <a:t>‹#›</a:t>
            </a:fld>
            <a:endParaRPr lang="en-US"/>
          </a:p>
        </p:txBody>
      </p:sp>
    </p:spTree>
    <p:extLst>
      <p:ext uri="{BB962C8B-B14F-4D97-AF65-F5344CB8AC3E}">
        <p14:creationId xmlns:p14="http://schemas.microsoft.com/office/powerpoint/2010/main" val="17815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wolframalpha.com/"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bjc7j-U2cuI?feature=oembed" TargetMode="External"/><Relationship Id="rId4" Type="http://schemas.openxmlformats.org/officeDocument/2006/relationships/hyperlink" Target="https://ut.ee/en/node/151731"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edutopia.org/article/role-generative-ai-education" TargetMode="External"/><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hyperlink" Target="https://poorvucenter.yale.edu/ai-teaching-examples-2" TargetMode="External"/><Relationship Id="rId4" Type="http://schemas.openxmlformats.org/officeDocument/2006/relationships/hyperlink" Target="https://www.edutopia.org/article/teaching-students-use-ai-tool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s://lorents.e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reators.aiva.ai/" TargetMode="External"/><Relationship Id="rId2" Type="http://schemas.openxmlformats.org/officeDocument/2006/relationships/slideLayout" Target="../slideLayouts/slideLayout2.xml"/><Relationship Id="rId1" Type="http://schemas.openxmlformats.org/officeDocument/2006/relationships/video" Target="https://www.youtube.com/embed/QgoIKunHZsk?feature=oembed" TargetMode="External"/><Relationship Id="rId6" Type="http://schemas.openxmlformats.org/officeDocument/2006/relationships/image" Target="../media/image5.jpeg"/><Relationship Id="rId5" Type="http://schemas.openxmlformats.org/officeDocument/2006/relationships/hyperlink" Target="https://ttsmaker.com/et" TargetMode="External"/><Relationship Id="rId4" Type="http://schemas.openxmlformats.org/officeDocument/2006/relationships/hyperlink" Target="https://pictory.ai/"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392B16-8448-5199-8C53-BCD8A3048FD9}"/>
              </a:ext>
            </a:extLst>
          </p:cNvPr>
          <p:cNvSpPr>
            <a:spLocks noGrp="1"/>
          </p:cNvSpPr>
          <p:nvPr>
            <p:ph type="ctrTitle"/>
          </p:nvPr>
        </p:nvSpPr>
        <p:spPr>
          <a:xfrm>
            <a:off x="5297762" y="640080"/>
            <a:ext cx="6251110" cy="3566160"/>
          </a:xfrm>
        </p:spPr>
        <p:txBody>
          <a:bodyPr anchor="b">
            <a:normAutofit/>
          </a:bodyPr>
          <a:lstStyle/>
          <a:p>
            <a:pPr algn="l"/>
            <a:r>
              <a:rPr lang="et-EE" sz="5400" b="0" i="0" dirty="0">
                <a:effectLst/>
                <a:highlight>
                  <a:srgbClr val="FFFFFF"/>
                </a:highlight>
                <a:latin typeface="Aptos" panose="020B0004020202020204" pitchFamily="34" charset="0"/>
              </a:rPr>
              <a:t>AI kasutamine õppetöös</a:t>
            </a:r>
            <a:endParaRPr lang="et-EE" sz="5400" dirty="0"/>
          </a:p>
        </p:txBody>
      </p:sp>
      <p:sp>
        <p:nvSpPr>
          <p:cNvPr id="3" name="Subtitle 2">
            <a:extLst>
              <a:ext uri="{FF2B5EF4-FFF2-40B4-BE49-F238E27FC236}">
                <a16:creationId xmlns:a16="http://schemas.microsoft.com/office/drawing/2014/main" id="{1E57E5F1-30A4-B8AF-BF90-EC2F939F8144}"/>
              </a:ext>
            </a:extLst>
          </p:cNvPr>
          <p:cNvSpPr>
            <a:spLocks noGrp="1"/>
          </p:cNvSpPr>
          <p:nvPr>
            <p:ph type="subTitle" idx="1"/>
          </p:nvPr>
        </p:nvSpPr>
        <p:spPr>
          <a:xfrm>
            <a:off x="5297760" y="4636008"/>
            <a:ext cx="6251111" cy="1572768"/>
          </a:xfrm>
        </p:spPr>
        <p:txBody>
          <a:bodyPr>
            <a:normAutofit/>
          </a:bodyPr>
          <a:lstStyle/>
          <a:p>
            <a:pPr algn="l"/>
            <a:r>
              <a:rPr lang="en-US" dirty="0"/>
              <a:t>Erika Lorents, PhD</a:t>
            </a:r>
            <a:endParaRPr lang="ru-RU" dirty="0"/>
          </a:p>
          <a:p>
            <a:pPr algn="l"/>
            <a:endParaRPr lang="ru-RU" dirty="0"/>
          </a:p>
          <a:p>
            <a:pPr algn="l"/>
            <a:r>
              <a:rPr lang="et-EE" dirty="0"/>
              <a:t>Pildid</a:t>
            </a:r>
            <a:r>
              <a:rPr lang="en-US" dirty="0"/>
              <a:t>: </a:t>
            </a:r>
            <a:r>
              <a:rPr lang="en-US" noProof="1"/>
              <a:t>DeepAI</a:t>
            </a:r>
            <a:r>
              <a:rPr lang="en-US" dirty="0"/>
              <a:t>, AI Image Generator</a:t>
            </a:r>
          </a:p>
        </p:txBody>
      </p:sp>
      <p:pic>
        <p:nvPicPr>
          <p:cNvPr id="18" name="Picture 17">
            <a:extLst>
              <a:ext uri="{FF2B5EF4-FFF2-40B4-BE49-F238E27FC236}">
                <a16:creationId xmlns:a16="http://schemas.microsoft.com/office/drawing/2014/main" id="{73A3DB63-1302-3412-9AFF-2815DA9FF3D8}"/>
              </a:ext>
            </a:extLst>
          </p:cNvPr>
          <p:cNvPicPr>
            <a:picLocks noChangeAspect="1"/>
          </p:cNvPicPr>
          <p:nvPr/>
        </p:nvPicPr>
        <p:blipFill>
          <a:blip r:embed="rId3"/>
          <a:srcRect l="28755" r="2880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863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BB81D-58D8-1959-262C-64C61593587E}"/>
              </a:ext>
            </a:extLst>
          </p:cNvPr>
          <p:cNvSpPr>
            <a:spLocks noGrp="1"/>
          </p:cNvSpPr>
          <p:nvPr>
            <p:ph type="title"/>
          </p:nvPr>
        </p:nvSpPr>
        <p:spPr>
          <a:xfrm>
            <a:off x="5297762" y="329184"/>
            <a:ext cx="6251110" cy="1783080"/>
          </a:xfrm>
        </p:spPr>
        <p:txBody>
          <a:bodyPr anchor="b">
            <a:normAutofit/>
          </a:bodyPr>
          <a:lstStyle/>
          <a:p>
            <a:r>
              <a:rPr lang="en-US" sz="5400" dirty="0" err="1"/>
              <a:t>WolframAlpha</a:t>
            </a:r>
            <a:endParaRPr lang="en-US" sz="5400" dirty="0"/>
          </a:p>
        </p:txBody>
      </p:sp>
      <p:pic>
        <p:nvPicPr>
          <p:cNvPr id="5122" name="Picture 2">
            <a:extLst>
              <a:ext uri="{FF2B5EF4-FFF2-40B4-BE49-F238E27FC236}">
                <a16:creationId xmlns:a16="http://schemas.microsoft.com/office/drawing/2014/main" id="{887EFB52-B83D-B8C3-6DE0-53985411D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776" r="-1" b="6394"/>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FCB8C7D-BBD9-2E57-5399-F34ED4B81584}"/>
              </a:ext>
            </a:extLst>
          </p:cNvPr>
          <p:cNvSpPr>
            <a:spLocks noGrp="1"/>
          </p:cNvSpPr>
          <p:nvPr>
            <p:ph idx="1"/>
          </p:nvPr>
        </p:nvSpPr>
        <p:spPr>
          <a:xfrm>
            <a:off x="5297762" y="2706624"/>
            <a:ext cx="6251110" cy="2170176"/>
          </a:xfrm>
        </p:spPr>
        <p:txBody>
          <a:bodyPr>
            <a:normAutofit/>
          </a:bodyPr>
          <a:lstStyle/>
          <a:p>
            <a:r>
              <a:rPr lang="en-US" sz="2200">
                <a:hlinkClick r:id="rId3"/>
              </a:rPr>
              <a:t>www.wolframalpha.com</a:t>
            </a:r>
            <a:endParaRPr lang="en-US" sz="2200"/>
          </a:p>
          <a:p>
            <a:r>
              <a:rPr lang="en-US" sz="2200" b="0" i="1">
                <a:effectLst/>
                <a:highlight>
                  <a:srgbClr val="FFFFFF"/>
                </a:highlight>
                <a:latin typeface="Lexia"/>
              </a:rPr>
              <a:t>Arvutage eksperditasemel, kasutades Wolframi läbimurdealgoritme, teadmistebaasi ja tehisintellekti tehnoloogiat</a:t>
            </a:r>
            <a:endParaRPr lang="en-US" sz="2200"/>
          </a:p>
        </p:txBody>
      </p:sp>
      <p:pic>
        <p:nvPicPr>
          <p:cNvPr id="9" name="Picture 8">
            <a:extLst>
              <a:ext uri="{FF2B5EF4-FFF2-40B4-BE49-F238E27FC236}">
                <a16:creationId xmlns:a16="http://schemas.microsoft.com/office/drawing/2014/main" id="{F7088796-FEBB-6D75-A53B-138F210CA3BC}"/>
              </a:ext>
            </a:extLst>
          </p:cNvPr>
          <p:cNvPicPr>
            <a:picLocks noChangeAspect="1"/>
          </p:cNvPicPr>
          <p:nvPr/>
        </p:nvPicPr>
        <p:blipFill>
          <a:blip r:embed="rId4"/>
          <a:stretch>
            <a:fillRect/>
          </a:stretch>
        </p:blipFill>
        <p:spPr>
          <a:xfrm>
            <a:off x="5657726" y="5390557"/>
            <a:ext cx="3753862" cy="1394291"/>
          </a:xfrm>
          <a:prstGeom prst="rect">
            <a:avLst/>
          </a:prstGeom>
        </p:spPr>
      </p:pic>
    </p:spTree>
    <p:extLst>
      <p:ext uri="{BB962C8B-B14F-4D97-AF65-F5344CB8AC3E}">
        <p14:creationId xmlns:p14="http://schemas.microsoft.com/office/powerpoint/2010/main" val="1426456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63" name="Rectangle 10262">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65" name="Freeform: Shape 10264">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42" name="Picture 2" descr="A computer monitor with a diagram on it&#10;&#10;Description automatically generated">
            <a:extLst>
              <a:ext uri="{FF2B5EF4-FFF2-40B4-BE49-F238E27FC236}">
                <a16:creationId xmlns:a16="http://schemas.microsoft.com/office/drawing/2014/main" id="{09BA0CD7-48FE-837A-1182-785E424ACF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13" r="2" b="13565"/>
          <a:stretch/>
        </p:blipFill>
        <p:spPr bwMode="auto">
          <a:xfrm>
            <a:off x="7075915" y="520749"/>
            <a:ext cx="3707657" cy="564379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10267" name="Arc 10266">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45030E-5857-E939-791B-E33ABC3A893C}"/>
              </a:ext>
            </a:extLst>
          </p:cNvPr>
          <p:cNvSpPr>
            <a:spLocks noGrp="1"/>
          </p:cNvSpPr>
          <p:nvPr>
            <p:ph type="title"/>
          </p:nvPr>
        </p:nvSpPr>
        <p:spPr>
          <a:xfrm>
            <a:off x="838201" y="479493"/>
            <a:ext cx="5257800" cy="1325563"/>
          </a:xfrm>
        </p:spPr>
        <p:txBody>
          <a:bodyPr>
            <a:normAutofit/>
          </a:bodyPr>
          <a:lstStyle/>
          <a:p>
            <a:r>
              <a:rPr lang="en-US" dirty="0" err="1"/>
              <a:t>ScienceGPT</a:t>
            </a:r>
            <a:endParaRPr lang="en-US" dirty="0"/>
          </a:p>
        </p:txBody>
      </p:sp>
      <p:graphicFrame>
        <p:nvGraphicFramePr>
          <p:cNvPr id="5" name="Content Placeholder 2">
            <a:extLst>
              <a:ext uri="{FF2B5EF4-FFF2-40B4-BE49-F238E27FC236}">
                <a16:creationId xmlns:a16="http://schemas.microsoft.com/office/drawing/2014/main" id="{8B569BA7-A5B2-F53F-77F7-2475CDD0B11E}"/>
              </a:ext>
            </a:extLst>
          </p:cNvPr>
          <p:cNvGraphicFramePr>
            <a:graphicFrameLocks noGrp="1"/>
          </p:cNvGraphicFramePr>
          <p:nvPr>
            <p:ph idx="1"/>
            <p:extLst>
              <p:ext uri="{D42A27DB-BD31-4B8C-83A1-F6EECF244321}">
                <p14:modId xmlns:p14="http://schemas.microsoft.com/office/powerpoint/2010/main" val="1447795981"/>
              </p:ext>
            </p:extLst>
          </p:nvPr>
        </p:nvGraphicFramePr>
        <p:xfrm>
          <a:off x="838201" y="1984443"/>
          <a:ext cx="5257800" cy="4192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2958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8" name="Rectangle 2067">
            <a:extLst>
              <a:ext uri="{FF2B5EF4-FFF2-40B4-BE49-F238E27FC236}">
                <a16:creationId xmlns:a16="http://schemas.microsoft.com/office/drawing/2014/main" id="{13EFA6C3-82DC-4131-9929-2523E6FD0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FA73D5-7F4D-D756-84EC-1067AD30BB5B}"/>
              </a:ext>
            </a:extLst>
          </p:cNvPr>
          <p:cNvSpPr>
            <a:spLocks noGrp="1"/>
          </p:cNvSpPr>
          <p:nvPr>
            <p:ph type="title"/>
          </p:nvPr>
        </p:nvSpPr>
        <p:spPr>
          <a:xfrm>
            <a:off x="5381625" y="609600"/>
            <a:ext cx="5816361" cy="1330839"/>
          </a:xfrm>
        </p:spPr>
        <p:txBody>
          <a:bodyPr>
            <a:normAutofit/>
          </a:bodyPr>
          <a:lstStyle/>
          <a:p>
            <a:r>
              <a:rPr lang="en-US" dirty="0" err="1"/>
              <a:t>HistoryGPT</a:t>
            </a:r>
            <a:endParaRPr lang="en-US" dirty="0"/>
          </a:p>
        </p:txBody>
      </p:sp>
      <p:sp>
        <p:nvSpPr>
          <p:cNvPr id="2070" name="Freeform: Shape 2069">
            <a:extLst>
              <a:ext uri="{FF2B5EF4-FFF2-40B4-BE49-F238E27FC236}">
                <a16:creationId xmlns:a16="http://schemas.microsoft.com/office/drawing/2014/main" id="{AEC9469E-14CA-4358-BABC-CBF836A61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6968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2" name="Freeform: Shape 2071">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5753" y="6027658"/>
            <a:ext cx="7906247"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descr="A computer screen with a castle on it&#10;&#10;Description automatically generated">
            <a:extLst>
              <a:ext uri="{FF2B5EF4-FFF2-40B4-BE49-F238E27FC236}">
                <a16:creationId xmlns:a16="http://schemas.microsoft.com/office/drawing/2014/main" id="{2EAE866D-6C56-ECB0-173F-85431C075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8075"/>
          <a:stretch/>
        </p:blipFill>
        <p:spPr bwMode="auto">
          <a:xfrm>
            <a:off x="1232458" y="1180530"/>
            <a:ext cx="3011956" cy="49221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Content Placeholder 2">
            <a:extLst>
              <a:ext uri="{FF2B5EF4-FFF2-40B4-BE49-F238E27FC236}">
                <a16:creationId xmlns:a16="http://schemas.microsoft.com/office/drawing/2014/main" id="{D71DD468-ECB9-EEF4-E3E2-8D0E04032E7B}"/>
              </a:ext>
            </a:extLst>
          </p:cNvPr>
          <p:cNvGraphicFramePr>
            <a:graphicFrameLocks noGrp="1"/>
          </p:cNvGraphicFramePr>
          <p:nvPr>
            <p:ph idx="1"/>
            <p:extLst>
              <p:ext uri="{D42A27DB-BD31-4B8C-83A1-F6EECF244321}">
                <p14:modId xmlns:p14="http://schemas.microsoft.com/office/powerpoint/2010/main" val="3395994916"/>
              </p:ext>
            </p:extLst>
          </p:nvPr>
        </p:nvGraphicFramePr>
        <p:xfrm>
          <a:off x="5381625" y="2194101"/>
          <a:ext cx="5816362" cy="3908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5061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19" name="Rectangle 11318">
            <a:extLst>
              <a:ext uri="{FF2B5EF4-FFF2-40B4-BE49-F238E27FC236}">
                <a16:creationId xmlns:a16="http://schemas.microsoft.com/office/drawing/2014/main" id="{E10650BA-D090-4A23-98E3-B48BBAEA9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A computer monitor with a keyboard and a mouse&#10;&#10;Description automatically generated">
            <a:extLst>
              <a:ext uri="{FF2B5EF4-FFF2-40B4-BE49-F238E27FC236}">
                <a16:creationId xmlns:a16="http://schemas.microsoft.com/office/drawing/2014/main" id="{BF67BD4F-F238-7189-3B3C-1FC1638B3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006" b="21081"/>
          <a:stretch/>
        </p:blipFill>
        <p:spPr bwMode="auto">
          <a:xfrm>
            <a:off x="-9527" y="3725"/>
            <a:ext cx="5846165" cy="6850548"/>
          </a:xfrm>
          <a:prstGeom prst="rect">
            <a:avLst/>
          </a:prstGeom>
          <a:noFill/>
          <a:extLst>
            <a:ext uri="{909E8E84-426E-40DD-AFC4-6F175D3DCCD1}">
              <a14:hiddenFill xmlns:a14="http://schemas.microsoft.com/office/drawing/2010/main">
                <a:solidFill>
                  <a:srgbClr val="FFFFFF"/>
                </a:solidFill>
              </a14:hiddenFill>
            </a:ext>
          </a:extLst>
        </p:spPr>
      </p:pic>
      <p:grpSp>
        <p:nvGrpSpPr>
          <p:cNvPr id="11320" name="Group 11319">
            <a:extLst>
              <a:ext uri="{FF2B5EF4-FFF2-40B4-BE49-F238E27FC236}">
                <a16:creationId xmlns:a16="http://schemas.microsoft.com/office/drawing/2014/main" id="{FFB939B9-73CE-4644-87BB-72AEBF0011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27" y="-6558"/>
            <a:ext cx="6254832" cy="6874766"/>
            <a:chOff x="-9149" y="3725"/>
            <a:chExt cx="6254832" cy="6887203"/>
          </a:xfrm>
        </p:grpSpPr>
        <p:sp>
          <p:nvSpPr>
            <p:cNvPr id="11312" name="Freeform: Shape 11311">
              <a:extLst>
                <a:ext uri="{FF2B5EF4-FFF2-40B4-BE49-F238E27FC236}">
                  <a16:creationId xmlns:a16="http://schemas.microsoft.com/office/drawing/2014/main" id="{15F2A0CF-7879-4629-AC2B-4069D77A3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8645"/>
              <a:ext cx="5933139" cy="6387893"/>
            </a:xfrm>
            <a:custGeom>
              <a:avLst/>
              <a:gdLst>
                <a:gd name="connsiteX0" fmla="*/ 5852909 w 5933139"/>
                <a:gd name="connsiteY0" fmla="*/ 2469528 h 6335678"/>
                <a:gd name="connsiteX1" fmla="*/ 5830799 w 5933139"/>
                <a:gd name="connsiteY1" fmla="*/ 2394015 h 6335678"/>
                <a:gd name="connsiteX2" fmla="*/ 5805878 w 5933139"/>
                <a:gd name="connsiteY2" fmla="*/ 2319439 h 6335678"/>
                <a:gd name="connsiteX3" fmla="*/ 5778708 w 5933139"/>
                <a:gd name="connsiteY3" fmla="*/ 2245800 h 6335678"/>
                <a:gd name="connsiteX4" fmla="*/ 5652978 w 5933139"/>
                <a:gd name="connsiteY4" fmla="*/ 1959675 h 6335678"/>
                <a:gd name="connsiteX5" fmla="*/ 5327691 w 5933139"/>
                <a:gd name="connsiteY5" fmla="*/ 1432958 h 6335678"/>
                <a:gd name="connsiteX6" fmla="*/ 4921458 w 5933139"/>
                <a:gd name="connsiteY6" fmla="*/ 973322 h 6335678"/>
                <a:gd name="connsiteX7" fmla="*/ 4450018 w 5933139"/>
                <a:gd name="connsiteY7" fmla="*/ 586764 h 6335678"/>
                <a:gd name="connsiteX8" fmla="*/ 4193311 w 5933139"/>
                <a:gd name="connsiteY8" fmla="*/ 423558 h 6335678"/>
                <a:gd name="connsiteX9" fmla="*/ 3924237 w 5933139"/>
                <a:gd name="connsiteY9" fmla="*/ 281901 h 6335678"/>
                <a:gd name="connsiteX10" fmla="*/ 3352175 w 5933139"/>
                <a:gd name="connsiteY10" fmla="*/ 75786 h 6335678"/>
                <a:gd name="connsiteX11" fmla="*/ 3051997 w 5933139"/>
                <a:gd name="connsiteY11" fmla="*/ 19011 h 6335678"/>
                <a:gd name="connsiteX12" fmla="*/ 2745823 w 5933139"/>
                <a:gd name="connsiteY12" fmla="*/ 86 h 6335678"/>
                <a:gd name="connsiteX13" fmla="*/ 2141720 w 5933139"/>
                <a:gd name="connsiteY13" fmla="*/ 55550 h 6335678"/>
                <a:gd name="connsiteX14" fmla="*/ 1551295 w 5933139"/>
                <a:gd name="connsiteY14" fmla="*/ 216319 h 6335678"/>
                <a:gd name="connsiteX15" fmla="*/ 1001718 w 5933139"/>
                <a:gd name="connsiteY15" fmla="*/ 498134 h 6335678"/>
                <a:gd name="connsiteX16" fmla="*/ 754755 w 5933139"/>
                <a:gd name="connsiteY16" fmla="*/ 685886 h 6335678"/>
                <a:gd name="connsiteX17" fmla="*/ 533462 w 5933139"/>
                <a:gd name="connsiteY17" fmla="*/ 903056 h 6335678"/>
                <a:gd name="connsiteX18" fmla="*/ 0 w 5933139"/>
                <a:gd name="connsiteY18" fmla="*/ 1646568 h 6335678"/>
                <a:gd name="connsiteX19" fmla="*/ 0 w 5933139"/>
                <a:gd name="connsiteY19" fmla="*/ 4709059 h 6335678"/>
                <a:gd name="connsiteX20" fmla="*/ 120671 w 5933139"/>
                <a:gd name="connsiteY20" fmla="*/ 4907491 h 6335678"/>
                <a:gd name="connsiteX21" fmla="*/ 507979 w 5933139"/>
                <a:gd name="connsiteY21" fmla="*/ 5384178 h 6335678"/>
                <a:gd name="connsiteX22" fmla="*/ 972112 w 5933139"/>
                <a:gd name="connsiteY22" fmla="*/ 5778607 h 6335678"/>
                <a:gd name="connsiteX23" fmla="*/ 1229943 w 5933139"/>
                <a:gd name="connsiteY23" fmla="*/ 5939939 h 6335678"/>
                <a:gd name="connsiteX24" fmla="*/ 1502389 w 5933139"/>
                <a:gd name="connsiteY24" fmla="*/ 6073913 h 6335678"/>
                <a:gd name="connsiteX25" fmla="*/ 2673870 w 5933139"/>
                <a:gd name="connsiteY25" fmla="*/ 6333993 h 6335678"/>
                <a:gd name="connsiteX26" fmla="*/ 2749196 w 5933139"/>
                <a:gd name="connsiteY26" fmla="*/ 6335679 h 6335678"/>
                <a:gd name="connsiteX27" fmla="*/ 2787983 w 5933139"/>
                <a:gd name="connsiteY27" fmla="*/ 6335492 h 6335678"/>
                <a:gd name="connsiteX28" fmla="*/ 2826770 w 5933139"/>
                <a:gd name="connsiteY28" fmla="*/ 6334368 h 6335678"/>
                <a:gd name="connsiteX29" fmla="*/ 2981918 w 5933139"/>
                <a:gd name="connsiteY29" fmla="*/ 6319939 h 6335678"/>
                <a:gd name="connsiteX30" fmla="*/ 3285282 w 5933139"/>
                <a:gd name="connsiteY30" fmla="*/ 6241803 h 6335678"/>
                <a:gd name="connsiteX31" fmla="*/ 3566347 w 5933139"/>
                <a:gd name="connsiteY31" fmla="*/ 6104831 h 6335678"/>
                <a:gd name="connsiteX32" fmla="*/ 3818369 w 5933139"/>
                <a:gd name="connsiteY32" fmla="*/ 5926823 h 6335678"/>
                <a:gd name="connsiteX33" fmla="*/ 4044908 w 5933139"/>
                <a:gd name="connsiteY33" fmla="*/ 5726329 h 6335678"/>
                <a:gd name="connsiteX34" fmla="*/ 4151151 w 5933139"/>
                <a:gd name="connsiteY34" fmla="*/ 5622147 h 6335678"/>
                <a:gd name="connsiteX35" fmla="*/ 4253834 w 5933139"/>
                <a:gd name="connsiteY35" fmla="*/ 5516841 h 6335678"/>
                <a:gd name="connsiteX36" fmla="*/ 4452453 w 5933139"/>
                <a:gd name="connsiteY36" fmla="*/ 5306979 h 6335678"/>
                <a:gd name="connsiteX37" fmla="*/ 4548578 w 5933139"/>
                <a:gd name="connsiteY37" fmla="*/ 5202797 h 6335678"/>
                <a:gd name="connsiteX38" fmla="*/ 4596546 w 5933139"/>
                <a:gd name="connsiteY38" fmla="*/ 5151456 h 6335678"/>
                <a:gd name="connsiteX39" fmla="*/ 4643016 w 5933139"/>
                <a:gd name="connsiteY39" fmla="*/ 5103300 h 6335678"/>
                <a:gd name="connsiteX40" fmla="*/ 4739515 w 5933139"/>
                <a:gd name="connsiteY40" fmla="*/ 5013172 h 6335678"/>
                <a:gd name="connsiteX41" fmla="*/ 4842198 w 5933139"/>
                <a:gd name="connsiteY41" fmla="*/ 4930164 h 6335678"/>
                <a:gd name="connsiteX42" fmla="*/ 5071360 w 5933139"/>
                <a:gd name="connsiteY42" fmla="*/ 4780449 h 6335678"/>
                <a:gd name="connsiteX43" fmla="*/ 5332001 w 5933139"/>
                <a:gd name="connsiteY43" fmla="*/ 4615932 h 6335678"/>
                <a:gd name="connsiteX44" fmla="*/ 5397396 w 5933139"/>
                <a:gd name="connsiteY44" fmla="*/ 4563655 h 6335678"/>
                <a:gd name="connsiteX45" fmla="*/ 5459417 w 5933139"/>
                <a:gd name="connsiteY45" fmla="*/ 4505380 h 6335678"/>
                <a:gd name="connsiteX46" fmla="*/ 5567159 w 5933139"/>
                <a:gd name="connsiteY46" fmla="*/ 4374029 h 6335678"/>
                <a:gd name="connsiteX47" fmla="*/ 5651292 w 5933139"/>
                <a:gd name="connsiteY47" fmla="*/ 4231810 h 6335678"/>
                <a:gd name="connsiteX48" fmla="*/ 5716686 w 5933139"/>
                <a:gd name="connsiteY48" fmla="*/ 4085655 h 6335678"/>
                <a:gd name="connsiteX49" fmla="*/ 5820681 w 5933139"/>
                <a:gd name="connsiteY49" fmla="*/ 3791848 h 6335678"/>
                <a:gd name="connsiteX50" fmla="*/ 5898629 w 5933139"/>
                <a:gd name="connsiteY50" fmla="*/ 3487922 h 6335678"/>
                <a:gd name="connsiteX51" fmla="*/ 5932170 w 5933139"/>
                <a:gd name="connsiteY51" fmla="*/ 3174066 h 6335678"/>
                <a:gd name="connsiteX52" fmla="*/ 5872209 w 5933139"/>
                <a:gd name="connsiteY52" fmla="*/ 2545978 h 6335678"/>
                <a:gd name="connsiteX53" fmla="*/ 5852909 w 5933139"/>
                <a:gd name="connsiteY53" fmla="*/ 2469528 h 6335678"/>
                <a:gd name="connsiteX54" fmla="*/ 5507386 w 5933139"/>
                <a:gd name="connsiteY54" fmla="*/ 3724580 h 6335678"/>
                <a:gd name="connsiteX55" fmla="*/ 5453609 w 5933139"/>
                <a:gd name="connsiteY55" fmla="*/ 3989906 h 6335678"/>
                <a:gd name="connsiteX56" fmla="*/ 5344181 w 5933139"/>
                <a:gd name="connsiteY56" fmla="*/ 4220380 h 6335678"/>
                <a:gd name="connsiteX57" fmla="*/ 5171419 w 5933139"/>
                <a:gd name="connsiteY57" fmla="*/ 4388644 h 6335678"/>
                <a:gd name="connsiteX58" fmla="*/ 5057868 w 5933139"/>
                <a:gd name="connsiteY58" fmla="*/ 4453851 h 6335678"/>
                <a:gd name="connsiteX59" fmla="*/ 4930265 w 5933139"/>
                <a:gd name="connsiteY59" fmla="*/ 4516810 h 6335678"/>
                <a:gd name="connsiteX60" fmla="*/ 4660067 w 5933139"/>
                <a:gd name="connsiteY60" fmla="*/ 4664276 h 6335678"/>
                <a:gd name="connsiteX61" fmla="*/ 4408794 w 5933139"/>
                <a:gd name="connsiteY61" fmla="*/ 4857836 h 6335678"/>
                <a:gd name="connsiteX62" fmla="*/ 4352207 w 5933139"/>
                <a:gd name="connsiteY62" fmla="*/ 4911988 h 6335678"/>
                <a:gd name="connsiteX63" fmla="*/ 4299366 w 5933139"/>
                <a:gd name="connsiteY63" fmla="*/ 4965390 h 6335678"/>
                <a:gd name="connsiteX64" fmla="*/ 4197621 w 5933139"/>
                <a:gd name="connsiteY64" fmla="*/ 5074257 h 6335678"/>
                <a:gd name="connsiteX65" fmla="*/ 4008744 w 5933139"/>
                <a:gd name="connsiteY65" fmla="*/ 5297985 h 6335678"/>
                <a:gd name="connsiteX66" fmla="*/ 3917304 w 5933139"/>
                <a:gd name="connsiteY66" fmla="*/ 5409100 h 6335678"/>
                <a:gd name="connsiteX67" fmla="*/ 3826052 w 5933139"/>
                <a:gd name="connsiteY67" fmla="*/ 5518153 h 6335678"/>
                <a:gd name="connsiteX68" fmla="*/ 3637925 w 5933139"/>
                <a:gd name="connsiteY68" fmla="*/ 5725017 h 6335678"/>
                <a:gd name="connsiteX69" fmla="*/ 3433497 w 5933139"/>
                <a:gd name="connsiteY69" fmla="*/ 5906586 h 6335678"/>
                <a:gd name="connsiteX70" fmla="*/ 3204522 w 5933139"/>
                <a:gd name="connsiteY70" fmla="*/ 6046744 h 6335678"/>
                <a:gd name="connsiteX71" fmla="*/ 2950439 w 5933139"/>
                <a:gd name="connsiteY71" fmla="*/ 6129190 h 6335678"/>
                <a:gd name="connsiteX72" fmla="*/ 2816839 w 5933139"/>
                <a:gd name="connsiteY72" fmla="*/ 6146428 h 6335678"/>
                <a:gd name="connsiteX73" fmla="*/ 2749009 w 5933139"/>
                <a:gd name="connsiteY73" fmla="*/ 6149051 h 6335678"/>
                <a:gd name="connsiteX74" fmla="*/ 2678930 w 5933139"/>
                <a:gd name="connsiteY74" fmla="*/ 6148677 h 6335678"/>
                <a:gd name="connsiteX75" fmla="*/ 2125793 w 5933139"/>
                <a:gd name="connsiteY75" fmla="*/ 6065481 h 6335678"/>
                <a:gd name="connsiteX76" fmla="*/ 1610506 w 5933139"/>
                <a:gd name="connsiteY76" fmla="*/ 5851310 h 6335678"/>
                <a:gd name="connsiteX77" fmla="*/ 1373099 w 5933139"/>
                <a:gd name="connsiteY77" fmla="*/ 5706279 h 6335678"/>
                <a:gd name="connsiteX78" fmla="*/ 1315949 w 5933139"/>
                <a:gd name="connsiteY78" fmla="*/ 5666743 h 6335678"/>
                <a:gd name="connsiteX79" fmla="*/ 1259923 w 5933139"/>
                <a:gd name="connsiteY79" fmla="*/ 5625894 h 6335678"/>
                <a:gd name="connsiteX80" fmla="*/ 1204647 w 5933139"/>
                <a:gd name="connsiteY80" fmla="*/ 5583922 h 6335678"/>
                <a:gd name="connsiteX81" fmla="*/ 1150308 w 5933139"/>
                <a:gd name="connsiteY81" fmla="*/ 5540826 h 6335678"/>
                <a:gd name="connsiteX82" fmla="*/ 751569 w 5933139"/>
                <a:gd name="connsiteY82" fmla="*/ 5158015 h 6335678"/>
                <a:gd name="connsiteX83" fmla="*/ 663315 w 5933139"/>
                <a:gd name="connsiteY83" fmla="*/ 5052146 h 6335678"/>
                <a:gd name="connsiteX84" fmla="*/ 580869 w 5933139"/>
                <a:gd name="connsiteY84" fmla="*/ 4942718 h 6335678"/>
                <a:gd name="connsiteX85" fmla="*/ 432279 w 5933139"/>
                <a:gd name="connsiteY85" fmla="*/ 4713369 h 6335678"/>
                <a:gd name="connsiteX86" fmla="*/ 205553 w 5933139"/>
                <a:gd name="connsiteY86" fmla="*/ 4219443 h 6335678"/>
                <a:gd name="connsiteX87" fmla="*/ 79448 w 5933139"/>
                <a:gd name="connsiteY87" fmla="*/ 3693850 h 6335678"/>
                <a:gd name="connsiteX88" fmla="*/ 53590 w 5933139"/>
                <a:gd name="connsiteY88" fmla="*/ 3425339 h 6335678"/>
                <a:gd name="connsiteX89" fmla="*/ 49655 w 5933139"/>
                <a:gd name="connsiteY89" fmla="*/ 3155890 h 6335678"/>
                <a:gd name="connsiteX90" fmla="*/ 67830 w 5933139"/>
                <a:gd name="connsiteY90" fmla="*/ 2886817 h 6335678"/>
                <a:gd name="connsiteX91" fmla="*/ 108679 w 5933139"/>
                <a:gd name="connsiteY91" fmla="*/ 2619992 h 6335678"/>
                <a:gd name="connsiteX92" fmla="*/ 263077 w 5933139"/>
                <a:gd name="connsiteY92" fmla="*/ 2101520 h 6335678"/>
                <a:gd name="connsiteX93" fmla="*/ 837575 w 5933139"/>
                <a:gd name="connsiteY93" fmla="*/ 1186370 h 6335678"/>
                <a:gd name="connsiteX94" fmla="*/ 1031698 w 5933139"/>
                <a:gd name="connsiteY94" fmla="*/ 996932 h 6335678"/>
                <a:gd name="connsiteX95" fmla="*/ 1236688 w 5933139"/>
                <a:gd name="connsiteY95" fmla="*/ 819298 h 6335678"/>
                <a:gd name="connsiteX96" fmla="*/ 1687143 w 5933139"/>
                <a:gd name="connsiteY96" fmla="*/ 511438 h 6335678"/>
                <a:gd name="connsiteX97" fmla="*/ 2196246 w 5933139"/>
                <a:gd name="connsiteY97" fmla="*/ 300639 h 6335678"/>
                <a:gd name="connsiteX98" fmla="*/ 2745823 w 5933139"/>
                <a:gd name="connsiteY98" fmla="*/ 229248 h 6335678"/>
                <a:gd name="connsiteX99" fmla="*/ 3019206 w 5933139"/>
                <a:gd name="connsiteY99" fmla="*/ 252108 h 6335678"/>
                <a:gd name="connsiteX100" fmla="*/ 3288092 w 5933139"/>
                <a:gd name="connsiteY100" fmla="*/ 313006 h 6335678"/>
                <a:gd name="connsiteX101" fmla="*/ 3548172 w 5933139"/>
                <a:gd name="connsiteY101" fmla="*/ 407069 h 6335678"/>
                <a:gd name="connsiteX102" fmla="*/ 3611505 w 5933139"/>
                <a:gd name="connsiteY102" fmla="*/ 435176 h 6335678"/>
                <a:gd name="connsiteX103" fmla="*/ 3674089 w 5933139"/>
                <a:gd name="connsiteY103" fmla="*/ 464968 h 6335678"/>
                <a:gd name="connsiteX104" fmla="*/ 3735736 w 5933139"/>
                <a:gd name="connsiteY104" fmla="*/ 496823 h 6335678"/>
                <a:gd name="connsiteX105" fmla="*/ 3796634 w 5933139"/>
                <a:gd name="connsiteY105" fmla="*/ 530176 h 6335678"/>
                <a:gd name="connsiteX106" fmla="*/ 4251585 w 5933139"/>
                <a:gd name="connsiteY106" fmla="*/ 847405 h 6335678"/>
                <a:gd name="connsiteX107" fmla="*/ 4644515 w 5933139"/>
                <a:gd name="connsiteY107" fmla="*/ 1236775 h 6335678"/>
                <a:gd name="connsiteX108" fmla="*/ 4816527 w 5933139"/>
                <a:gd name="connsiteY108" fmla="*/ 1451883 h 6335678"/>
                <a:gd name="connsiteX109" fmla="*/ 4970738 w 5933139"/>
                <a:gd name="connsiteY109" fmla="*/ 1678610 h 6335678"/>
                <a:gd name="connsiteX110" fmla="*/ 5223885 w 5933139"/>
                <a:gd name="connsiteY110" fmla="*/ 2159232 h 6335678"/>
                <a:gd name="connsiteX111" fmla="*/ 5395709 w 5933139"/>
                <a:gd name="connsiteY111" fmla="*/ 2666087 h 6335678"/>
                <a:gd name="connsiteX112" fmla="*/ 5458855 w 5933139"/>
                <a:gd name="connsiteY112" fmla="*/ 2924292 h 6335678"/>
                <a:gd name="connsiteX113" fmla="*/ 5499142 w 5933139"/>
                <a:gd name="connsiteY113" fmla="*/ 3186995 h 6335678"/>
                <a:gd name="connsiteX114" fmla="*/ 5516755 w 5933139"/>
                <a:gd name="connsiteY114" fmla="*/ 3454007 h 6335678"/>
                <a:gd name="connsiteX115" fmla="*/ 5507386 w 5933139"/>
                <a:gd name="connsiteY115" fmla="*/ 3724580 h 633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933139" h="6335678">
                  <a:moveTo>
                    <a:pt x="5852909" y="2469528"/>
                  </a:moveTo>
                  <a:lnTo>
                    <a:pt x="5830799" y="2394015"/>
                  </a:lnTo>
                  <a:lnTo>
                    <a:pt x="5805878" y="2319439"/>
                  </a:lnTo>
                  <a:cubicBezTo>
                    <a:pt x="5797446" y="2294705"/>
                    <a:pt x="5787890" y="2270346"/>
                    <a:pt x="5778708" y="2245800"/>
                  </a:cubicBezTo>
                  <a:cubicBezTo>
                    <a:pt x="5740858" y="2148364"/>
                    <a:pt x="5699073" y="2052614"/>
                    <a:pt x="5652978" y="1959675"/>
                  </a:cubicBezTo>
                  <a:cubicBezTo>
                    <a:pt x="5559664" y="1773985"/>
                    <a:pt x="5450986" y="1597663"/>
                    <a:pt x="5327691" y="1432958"/>
                  </a:cubicBezTo>
                  <a:cubicBezTo>
                    <a:pt x="5204960" y="1268067"/>
                    <a:pt x="5068362" y="1114980"/>
                    <a:pt x="4921458" y="973322"/>
                  </a:cubicBezTo>
                  <a:cubicBezTo>
                    <a:pt x="4774742" y="831665"/>
                    <a:pt x="4616408" y="703125"/>
                    <a:pt x="4450018" y="586764"/>
                  </a:cubicBezTo>
                  <a:cubicBezTo>
                    <a:pt x="4366822" y="528489"/>
                    <a:pt x="4281003" y="474337"/>
                    <a:pt x="4193311" y="423558"/>
                  </a:cubicBezTo>
                  <a:cubicBezTo>
                    <a:pt x="4105806" y="372404"/>
                    <a:pt x="4015865" y="325560"/>
                    <a:pt x="3924237" y="281901"/>
                  </a:cubicBezTo>
                  <a:cubicBezTo>
                    <a:pt x="3740983" y="195333"/>
                    <a:pt x="3549483" y="125067"/>
                    <a:pt x="3352175" y="75786"/>
                  </a:cubicBezTo>
                  <a:cubicBezTo>
                    <a:pt x="3253428" y="51240"/>
                    <a:pt x="3153368" y="31565"/>
                    <a:pt x="3051997" y="19011"/>
                  </a:cubicBezTo>
                  <a:cubicBezTo>
                    <a:pt x="2950814" y="5895"/>
                    <a:pt x="2848506" y="-851"/>
                    <a:pt x="2745823" y="86"/>
                  </a:cubicBezTo>
                  <a:cubicBezTo>
                    <a:pt x="2543643" y="1585"/>
                    <a:pt x="2341838" y="20135"/>
                    <a:pt x="2141720" y="55550"/>
                  </a:cubicBezTo>
                  <a:cubicBezTo>
                    <a:pt x="1941976" y="91339"/>
                    <a:pt x="1743356" y="143055"/>
                    <a:pt x="1551295" y="216319"/>
                  </a:cubicBezTo>
                  <a:cubicBezTo>
                    <a:pt x="1359233" y="289396"/>
                    <a:pt x="1173917" y="383459"/>
                    <a:pt x="1001718" y="498134"/>
                  </a:cubicBezTo>
                  <a:cubicBezTo>
                    <a:pt x="915712" y="555659"/>
                    <a:pt x="832141" y="617119"/>
                    <a:pt x="754755" y="685886"/>
                  </a:cubicBezTo>
                  <a:cubicBezTo>
                    <a:pt x="677555" y="754841"/>
                    <a:pt x="604666" y="828293"/>
                    <a:pt x="533462" y="903056"/>
                  </a:cubicBezTo>
                  <a:cubicBezTo>
                    <a:pt x="323413" y="1125660"/>
                    <a:pt x="143906" y="1376370"/>
                    <a:pt x="0" y="1646568"/>
                  </a:cubicBezTo>
                  <a:lnTo>
                    <a:pt x="0" y="4709059"/>
                  </a:lnTo>
                  <a:cubicBezTo>
                    <a:pt x="37850" y="4776702"/>
                    <a:pt x="78136" y="4843033"/>
                    <a:pt x="120671" y="4907491"/>
                  </a:cubicBezTo>
                  <a:cubicBezTo>
                    <a:pt x="234034" y="5078941"/>
                    <a:pt x="365198" y="5239336"/>
                    <a:pt x="507979" y="5384178"/>
                  </a:cubicBezTo>
                  <a:cubicBezTo>
                    <a:pt x="650948" y="5529395"/>
                    <a:pt x="805909" y="5662059"/>
                    <a:pt x="972112" y="5778607"/>
                  </a:cubicBezTo>
                  <a:cubicBezTo>
                    <a:pt x="1055308" y="5836881"/>
                    <a:pt x="1141314" y="5890846"/>
                    <a:pt x="1229943" y="5939939"/>
                  </a:cubicBezTo>
                  <a:cubicBezTo>
                    <a:pt x="1318385" y="5989406"/>
                    <a:pt x="1409450" y="6033815"/>
                    <a:pt x="1502389" y="6073913"/>
                  </a:cubicBezTo>
                  <a:cubicBezTo>
                    <a:pt x="1874145" y="6233559"/>
                    <a:pt x="2272884" y="6320689"/>
                    <a:pt x="2673870" y="6333993"/>
                  </a:cubicBezTo>
                  <a:lnTo>
                    <a:pt x="2749196" y="6335679"/>
                  </a:lnTo>
                  <a:lnTo>
                    <a:pt x="2787983" y="6335492"/>
                  </a:lnTo>
                  <a:lnTo>
                    <a:pt x="2826770" y="6334368"/>
                  </a:lnTo>
                  <a:cubicBezTo>
                    <a:pt x="2878486" y="6332494"/>
                    <a:pt x="2930390" y="6327247"/>
                    <a:pt x="2981918" y="6319939"/>
                  </a:cubicBezTo>
                  <a:cubicBezTo>
                    <a:pt x="3085163" y="6304949"/>
                    <a:pt x="3187096" y="6278529"/>
                    <a:pt x="3285282" y="6241803"/>
                  </a:cubicBezTo>
                  <a:cubicBezTo>
                    <a:pt x="3383467" y="6205265"/>
                    <a:pt x="3477530" y="6158608"/>
                    <a:pt x="3566347" y="6104831"/>
                  </a:cubicBezTo>
                  <a:cubicBezTo>
                    <a:pt x="3655164" y="6051053"/>
                    <a:pt x="3739109" y="5990905"/>
                    <a:pt x="3818369" y="5926823"/>
                  </a:cubicBezTo>
                  <a:cubicBezTo>
                    <a:pt x="3897630" y="5862739"/>
                    <a:pt x="3973143" y="5795471"/>
                    <a:pt x="4044908" y="5726329"/>
                  </a:cubicBezTo>
                  <a:cubicBezTo>
                    <a:pt x="4080884" y="5691852"/>
                    <a:pt x="4116299" y="5656999"/>
                    <a:pt x="4151151" y="5622147"/>
                  </a:cubicBezTo>
                  <a:cubicBezTo>
                    <a:pt x="4185816" y="5586920"/>
                    <a:pt x="4220106" y="5552068"/>
                    <a:pt x="4253834" y="5516841"/>
                  </a:cubicBezTo>
                  <a:cubicBezTo>
                    <a:pt x="4321289" y="5446388"/>
                    <a:pt x="4387808" y="5376871"/>
                    <a:pt x="4452453" y="5306979"/>
                  </a:cubicBezTo>
                  <a:lnTo>
                    <a:pt x="4548578" y="5202797"/>
                  </a:lnTo>
                  <a:lnTo>
                    <a:pt x="4596546" y="5151456"/>
                  </a:lnTo>
                  <a:cubicBezTo>
                    <a:pt x="4612661" y="5134592"/>
                    <a:pt x="4627276" y="5119040"/>
                    <a:pt x="4643016" y="5103300"/>
                  </a:cubicBezTo>
                  <a:cubicBezTo>
                    <a:pt x="4674308" y="5072196"/>
                    <a:pt x="4706162" y="5041841"/>
                    <a:pt x="4739515" y="5013172"/>
                  </a:cubicBezTo>
                  <a:cubicBezTo>
                    <a:pt x="4772493" y="4984128"/>
                    <a:pt x="4806596" y="4956397"/>
                    <a:pt x="4842198" y="4930164"/>
                  </a:cubicBezTo>
                  <a:cubicBezTo>
                    <a:pt x="4913026" y="4876949"/>
                    <a:pt x="4988914" y="4828980"/>
                    <a:pt x="5071360" y="4780449"/>
                  </a:cubicBezTo>
                  <a:cubicBezTo>
                    <a:pt x="5153243" y="4731544"/>
                    <a:pt x="5243372" y="4682076"/>
                    <a:pt x="5332001" y="4615932"/>
                  </a:cubicBezTo>
                  <a:cubicBezTo>
                    <a:pt x="5354111" y="4599443"/>
                    <a:pt x="5376035" y="4582205"/>
                    <a:pt x="5397396" y="4563655"/>
                  </a:cubicBezTo>
                  <a:cubicBezTo>
                    <a:pt x="5418757" y="4545104"/>
                    <a:pt x="5439368" y="4525617"/>
                    <a:pt x="5459417" y="4505380"/>
                  </a:cubicBezTo>
                  <a:cubicBezTo>
                    <a:pt x="5499329" y="4464719"/>
                    <a:pt x="5535493" y="4420311"/>
                    <a:pt x="5567159" y="4374029"/>
                  </a:cubicBezTo>
                  <a:cubicBezTo>
                    <a:pt x="5599388" y="4328121"/>
                    <a:pt x="5626558" y="4279965"/>
                    <a:pt x="5651292" y="4231810"/>
                  </a:cubicBezTo>
                  <a:cubicBezTo>
                    <a:pt x="5675651" y="4183466"/>
                    <a:pt x="5697012" y="4134561"/>
                    <a:pt x="5716686" y="4085655"/>
                  </a:cubicBezTo>
                  <a:cubicBezTo>
                    <a:pt x="5756223" y="3987845"/>
                    <a:pt x="5789576" y="3891158"/>
                    <a:pt x="5820681" y="3791848"/>
                  </a:cubicBezTo>
                  <a:cubicBezTo>
                    <a:pt x="5851972" y="3692726"/>
                    <a:pt x="5878955" y="3591167"/>
                    <a:pt x="5898629" y="3487922"/>
                  </a:cubicBezTo>
                  <a:cubicBezTo>
                    <a:pt x="5918116" y="3384490"/>
                    <a:pt x="5929172" y="3279372"/>
                    <a:pt x="5932170" y="3174066"/>
                  </a:cubicBezTo>
                  <a:cubicBezTo>
                    <a:pt x="5937604" y="2963454"/>
                    <a:pt x="5920552" y="2750968"/>
                    <a:pt x="5872209" y="2545978"/>
                  </a:cubicBezTo>
                  <a:cubicBezTo>
                    <a:pt x="5865838" y="2520307"/>
                    <a:pt x="5860029" y="2494637"/>
                    <a:pt x="5852909" y="2469528"/>
                  </a:cubicBezTo>
                  <a:close/>
                  <a:moveTo>
                    <a:pt x="5507386" y="3724580"/>
                  </a:moveTo>
                  <a:cubicBezTo>
                    <a:pt x="5497830" y="3814521"/>
                    <a:pt x="5480591" y="3905586"/>
                    <a:pt x="5453609" y="3989906"/>
                  </a:cubicBezTo>
                  <a:cubicBezTo>
                    <a:pt x="5426439" y="4074413"/>
                    <a:pt x="5390088" y="4152924"/>
                    <a:pt x="5344181" y="4220380"/>
                  </a:cubicBezTo>
                  <a:cubicBezTo>
                    <a:pt x="5297898" y="4287835"/>
                    <a:pt x="5241311" y="4342549"/>
                    <a:pt x="5171419" y="4388644"/>
                  </a:cubicBezTo>
                  <a:cubicBezTo>
                    <a:pt x="5136755" y="4411879"/>
                    <a:pt x="5098342" y="4433052"/>
                    <a:pt x="5057868" y="4453851"/>
                  </a:cubicBezTo>
                  <a:cubicBezTo>
                    <a:pt x="5017395" y="4474837"/>
                    <a:pt x="4974298" y="4495449"/>
                    <a:pt x="4930265" y="4516810"/>
                  </a:cubicBezTo>
                  <a:cubicBezTo>
                    <a:pt x="4841823" y="4559719"/>
                    <a:pt x="4748696" y="4607126"/>
                    <a:pt x="4660067" y="4664276"/>
                  </a:cubicBezTo>
                  <a:cubicBezTo>
                    <a:pt x="4571251" y="4721238"/>
                    <a:pt x="4486181" y="4786071"/>
                    <a:pt x="4408794" y="4857836"/>
                  </a:cubicBezTo>
                  <a:cubicBezTo>
                    <a:pt x="4389682" y="4875637"/>
                    <a:pt x="4370008" y="4894375"/>
                    <a:pt x="4352207" y="4911988"/>
                  </a:cubicBezTo>
                  <a:lnTo>
                    <a:pt x="4299366" y="4965390"/>
                  </a:lnTo>
                  <a:cubicBezTo>
                    <a:pt x="4264514" y="5001179"/>
                    <a:pt x="4230599" y="5037531"/>
                    <a:pt x="4197621" y="5074257"/>
                  </a:cubicBezTo>
                  <a:cubicBezTo>
                    <a:pt x="4131664" y="5147896"/>
                    <a:pt x="4070204" y="5223784"/>
                    <a:pt x="4008744" y="5297985"/>
                  </a:cubicBezTo>
                  <a:lnTo>
                    <a:pt x="3917304" y="5409100"/>
                  </a:lnTo>
                  <a:cubicBezTo>
                    <a:pt x="3886949" y="5446013"/>
                    <a:pt x="3856782" y="5482364"/>
                    <a:pt x="3826052" y="5518153"/>
                  </a:cubicBezTo>
                  <a:cubicBezTo>
                    <a:pt x="3764592" y="5589544"/>
                    <a:pt x="3702758" y="5659435"/>
                    <a:pt x="3637925" y="5725017"/>
                  </a:cubicBezTo>
                  <a:cubicBezTo>
                    <a:pt x="3573093" y="5790412"/>
                    <a:pt x="3505637" y="5852059"/>
                    <a:pt x="3433497" y="5906586"/>
                  </a:cubicBezTo>
                  <a:cubicBezTo>
                    <a:pt x="3361544" y="5961112"/>
                    <a:pt x="3285469" y="6009268"/>
                    <a:pt x="3204522" y="6046744"/>
                  </a:cubicBezTo>
                  <a:cubicBezTo>
                    <a:pt x="3123763" y="6084594"/>
                    <a:pt x="3038506" y="6112513"/>
                    <a:pt x="2950439" y="6129190"/>
                  </a:cubicBezTo>
                  <a:cubicBezTo>
                    <a:pt x="2906405" y="6137809"/>
                    <a:pt x="2861810" y="6143055"/>
                    <a:pt x="2816839" y="6146428"/>
                  </a:cubicBezTo>
                  <a:cubicBezTo>
                    <a:pt x="2794354" y="6147927"/>
                    <a:pt x="2771681" y="6148677"/>
                    <a:pt x="2749009" y="6149051"/>
                  </a:cubicBezTo>
                  <a:lnTo>
                    <a:pt x="2678930" y="6148677"/>
                  </a:lnTo>
                  <a:cubicBezTo>
                    <a:pt x="2491927" y="6144367"/>
                    <a:pt x="2305675" y="6116260"/>
                    <a:pt x="2125793" y="6065481"/>
                  </a:cubicBezTo>
                  <a:cubicBezTo>
                    <a:pt x="1945911" y="6014515"/>
                    <a:pt x="1773524" y="5940501"/>
                    <a:pt x="1610506" y="5851310"/>
                  </a:cubicBezTo>
                  <a:cubicBezTo>
                    <a:pt x="1528997" y="5806714"/>
                    <a:pt x="1449924" y="5757808"/>
                    <a:pt x="1373099" y="5706279"/>
                  </a:cubicBezTo>
                  <a:lnTo>
                    <a:pt x="1315949" y="5666743"/>
                  </a:lnTo>
                  <a:lnTo>
                    <a:pt x="1259923" y="5625894"/>
                  </a:lnTo>
                  <a:lnTo>
                    <a:pt x="1204647" y="5583922"/>
                  </a:lnTo>
                  <a:cubicBezTo>
                    <a:pt x="1186284" y="5569869"/>
                    <a:pt x="1168483" y="5555066"/>
                    <a:pt x="1150308" y="5540826"/>
                  </a:cubicBezTo>
                  <a:cubicBezTo>
                    <a:pt x="1006402" y="5424839"/>
                    <a:pt x="872615" y="5296860"/>
                    <a:pt x="751569" y="5158015"/>
                  </a:cubicBezTo>
                  <a:cubicBezTo>
                    <a:pt x="721214" y="5123350"/>
                    <a:pt x="691983" y="5087935"/>
                    <a:pt x="663315" y="5052146"/>
                  </a:cubicBezTo>
                  <a:cubicBezTo>
                    <a:pt x="635021" y="5016170"/>
                    <a:pt x="607289" y="4980006"/>
                    <a:pt x="580869" y="4942718"/>
                  </a:cubicBezTo>
                  <a:cubicBezTo>
                    <a:pt x="527654" y="4868517"/>
                    <a:pt x="478186" y="4791880"/>
                    <a:pt x="432279" y="4713369"/>
                  </a:cubicBezTo>
                  <a:cubicBezTo>
                    <a:pt x="340651" y="4556159"/>
                    <a:pt x="264764" y="4390330"/>
                    <a:pt x="205553" y="4219443"/>
                  </a:cubicBezTo>
                  <a:cubicBezTo>
                    <a:pt x="146154" y="4048555"/>
                    <a:pt x="104369" y="3872045"/>
                    <a:pt x="79448" y="3693850"/>
                  </a:cubicBezTo>
                  <a:cubicBezTo>
                    <a:pt x="67268" y="3604659"/>
                    <a:pt x="58087" y="3515092"/>
                    <a:pt x="53590" y="3425339"/>
                  </a:cubicBezTo>
                  <a:cubicBezTo>
                    <a:pt x="47969" y="3335585"/>
                    <a:pt x="47406" y="3245644"/>
                    <a:pt x="49655" y="3155890"/>
                  </a:cubicBezTo>
                  <a:cubicBezTo>
                    <a:pt x="52278" y="3066137"/>
                    <a:pt x="58274" y="2976383"/>
                    <a:pt x="67830" y="2886817"/>
                  </a:cubicBezTo>
                  <a:cubicBezTo>
                    <a:pt x="77761" y="2797438"/>
                    <a:pt x="91253" y="2708246"/>
                    <a:pt x="108679" y="2619992"/>
                  </a:cubicBezTo>
                  <a:cubicBezTo>
                    <a:pt x="143906" y="2443108"/>
                    <a:pt x="195809" y="2269409"/>
                    <a:pt x="263077" y="2101520"/>
                  </a:cubicBezTo>
                  <a:cubicBezTo>
                    <a:pt x="397614" y="1765740"/>
                    <a:pt x="593048" y="1453382"/>
                    <a:pt x="837575" y="1186370"/>
                  </a:cubicBezTo>
                  <a:cubicBezTo>
                    <a:pt x="898473" y="1119289"/>
                    <a:pt x="964242" y="1056893"/>
                    <a:pt x="1031698" y="996932"/>
                  </a:cubicBezTo>
                  <a:cubicBezTo>
                    <a:pt x="1099154" y="936784"/>
                    <a:pt x="1166235" y="876261"/>
                    <a:pt x="1236688" y="819298"/>
                  </a:cubicBezTo>
                  <a:cubicBezTo>
                    <a:pt x="1377221" y="704999"/>
                    <a:pt x="1526935" y="600442"/>
                    <a:pt x="1687143" y="511438"/>
                  </a:cubicBezTo>
                  <a:cubicBezTo>
                    <a:pt x="1847163" y="422621"/>
                    <a:pt x="2017676" y="348795"/>
                    <a:pt x="2196246" y="300639"/>
                  </a:cubicBezTo>
                  <a:cubicBezTo>
                    <a:pt x="2374629" y="251921"/>
                    <a:pt x="2560320" y="227749"/>
                    <a:pt x="2745823" y="229248"/>
                  </a:cubicBezTo>
                  <a:cubicBezTo>
                    <a:pt x="2837076" y="230372"/>
                    <a:pt x="2928516" y="238055"/>
                    <a:pt x="3019206" y="252108"/>
                  </a:cubicBezTo>
                  <a:cubicBezTo>
                    <a:pt x="3109710" y="266724"/>
                    <a:pt x="3199650" y="286773"/>
                    <a:pt x="3288092" y="313006"/>
                  </a:cubicBezTo>
                  <a:cubicBezTo>
                    <a:pt x="3376347" y="339426"/>
                    <a:pt x="3463477" y="370343"/>
                    <a:pt x="3548172" y="407069"/>
                  </a:cubicBezTo>
                  <a:cubicBezTo>
                    <a:pt x="3569345" y="416438"/>
                    <a:pt x="3590519" y="425432"/>
                    <a:pt x="3611505" y="435176"/>
                  </a:cubicBezTo>
                  <a:lnTo>
                    <a:pt x="3674089" y="464968"/>
                  </a:lnTo>
                  <a:lnTo>
                    <a:pt x="3735736" y="496823"/>
                  </a:lnTo>
                  <a:cubicBezTo>
                    <a:pt x="3756160" y="507690"/>
                    <a:pt x="3776397" y="519120"/>
                    <a:pt x="3796634" y="530176"/>
                  </a:cubicBezTo>
                  <a:cubicBezTo>
                    <a:pt x="3957965" y="621054"/>
                    <a:pt x="4110303" y="728046"/>
                    <a:pt x="4251585" y="847405"/>
                  </a:cubicBezTo>
                  <a:cubicBezTo>
                    <a:pt x="4393242" y="966390"/>
                    <a:pt x="4524781" y="1096991"/>
                    <a:pt x="4644515" y="1236775"/>
                  </a:cubicBezTo>
                  <a:cubicBezTo>
                    <a:pt x="4704663" y="1306479"/>
                    <a:pt x="4762375" y="1378057"/>
                    <a:pt x="4816527" y="1451883"/>
                  </a:cubicBezTo>
                  <a:cubicBezTo>
                    <a:pt x="4870679" y="1525897"/>
                    <a:pt x="4922020" y="1601598"/>
                    <a:pt x="4970738" y="1678610"/>
                  </a:cubicBezTo>
                  <a:cubicBezTo>
                    <a:pt x="5067799" y="1833008"/>
                    <a:pt x="5152494" y="1993965"/>
                    <a:pt x="5223885" y="2159232"/>
                  </a:cubicBezTo>
                  <a:cubicBezTo>
                    <a:pt x="5295275" y="2324686"/>
                    <a:pt x="5349615" y="2495199"/>
                    <a:pt x="5395709" y="2666087"/>
                  </a:cubicBezTo>
                  <a:cubicBezTo>
                    <a:pt x="5418757" y="2751718"/>
                    <a:pt x="5440680" y="2837537"/>
                    <a:pt x="5458855" y="2924292"/>
                  </a:cubicBezTo>
                  <a:cubicBezTo>
                    <a:pt x="5477406" y="3011048"/>
                    <a:pt x="5490522" y="3098740"/>
                    <a:pt x="5499142" y="3186995"/>
                  </a:cubicBezTo>
                  <a:cubicBezTo>
                    <a:pt x="5507761" y="3275250"/>
                    <a:pt x="5513944" y="3364254"/>
                    <a:pt x="5516755" y="3454007"/>
                  </a:cubicBezTo>
                  <a:cubicBezTo>
                    <a:pt x="5518629" y="3543761"/>
                    <a:pt x="5516755" y="3634264"/>
                    <a:pt x="5507386" y="3724580"/>
                  </a:cubicBezTo>
                  <a:close/>
                </a:path>
              </a:pathLst>
            </a:custGeom>
            <a:solidFill>
              <a:schemeClr val="bg1">
                <a:alpha val="30000"/>
              </a:schemeClr>
            </a:solidFill>
            <a:ln w="18736" cap="flat">
              <a:noFill/>
              <a:prstDash val="solid"/>
              <a:miter/>
            </a:ln>
          </p:spPr>
          <p:txBody>
            <a:bodyPr rtlCol="0" anchor="ctr"/>
            <a:lstStyle/>
            <a:p>
              <a:endParaRPr lang="en-US"/>
            </a:p>
          </p:txBody>
        </p:sp>
        <p:sp>
          <p:nvSpPr>
            <p:cNvPr id="11321" name="Freeform: Shape 11320">
              <a:extLst>
                <a:ext uri="{FF2B5EF4-FFF2-40B4-BE49-F238E27FC236}">
                  <a16:creationId xmlns:a16="http://schemas.microsoft.com/office/drawing/2014/main" id="{C7E50BFD-51AC-4ACE-820C-A285E6672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41478"/>
              <a:ext cx="5953893" cy="6434152"/>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317011 w 5953893"/>
                <a:gd name="connsiteY8" fmla="*/ 3797009 h 6434152"/>
                <a:gd name="connsiteX9" fmla="*/ 5176478 w 5953893"/>
                <a:gd name="connsiteY9" fmla="*/ 4100747 h 6434152"/>
                <a:gd name="connsiteX10" fmla="*/ 4942257 w 5953893"/>
                <a:gd name="connsiteY10" fmla="*/ 4250274 h 6434152"/>
                <a:gd name="connsiteX11" fmla="*/ 4216171 w 5953893"/>
                <a:gd name="connsiteY11" fmla="*/ 4773243 h 6434152"/>
                <a:gd name="connsiteX12" fmla="*/ 3905125 w 5953893"/>
                <a:gd name="connsiteY12" fmla="*/ 5105837 h 6434152"/>
                <a:gd name="connsiteX13" fmla="*/ 3308329 w 5953893"/>
                <a:gd name="connsiteY13" fmla="*/ 5682022 h 6434152"/>
                <a:gd name="connsiteX14" fmla="*/ 2739452 w 5953893"/>
                <a:gd name="connsiteY14" fmla="*/ 5870898 h 6434152"/>
                <a:gd name="connsiteX15" fmla="*/ 1647419 w 5953893"/>
                <a:gd name="connsiteY15" fmla="*/ 5625809 h 6434152"/>
                <a:gd name="connsiteX16" fmla="*/ 781175 w 5953893"/>
                <a:gd name="connsiteY16" fmla="*/ 4960620 h 6434152"/>
                <a:gd name="connsiteX17" fmla="*/ 312545 w 5953893"/>
                <a:gd name="connsiteY17" fmla="*/ 4165205 h 6434152"/>
                <a:gd name="connsiteX18" fmla="*/ 142032 w 5953893"/>
                <a:gd name="connsiteY18" fmla="*/ 3217451 h 6434152"/>
                <a:gd name="connsiteX19" fmla="*/ 347210 w 5953893"/>
                <a:gd name="connsiteY19" fmla="*/ 2181444 h 6434152"/>
                <a:gd name="connsiteX20" fmla="*/ 906155 w 5953893"/>
                <a:gd name="connsiteY20" fmla="*/ 1337497 h 6434152"/>
                <a:gd name="connsiteX21" fmla="*/ 2739265 w 5953893"/>
                <a:gd name="connsiteY21" fmla="*/ 563818 h 6434152"/>
                <a:gd name="connsiteX22" fmla="*/ 3849849 w 5953893"/>
                <a:gd name="connsiteY22" fmla="*/ 881796 h 6434152"/>
                <a:gd name="connsiteX23" fmla="*/ 4834515 w 5953893"/>
                <a:gd name="connsiteY23" fmla="*/ 1742419 h 6434152"/>
                <a:gd name="connsiteX24" fmla="*/ 5325256 w 5953893"/>
                <a:gd name="connsiteY24" fmla="*/ 2742076 h 6434152"/>
                <a:gd name="connsiteX25" fmla="*/ 5317011 w 5953893"/>
                <a:gd name="connsiteY25" fmla="*/ 3797009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317011" y="3797009"/>
                  </a:moveTo>
                  <a:cubicBezTo>
                    <a:pt x="5275976" y="3943538"/>
                    <a:pt x="5228756" y="4045658"/>
                    <a:pt x="5176478" y="4100747"/>
                  </a:cubicBezTo>
                  <a:cubicBezTo>
                    <a:pt x="5131883" y="4147591"/>
                    <a:pt x="5061991" y="4186004"/>
                    <a:pt x="4942257" y="4250274"/>
                  </a:cubicBezTo>
                  <a:cubicBezTo>
                    <a:pt x="4753381" y="4351458"/>
                    <a:pt x="4494613" y="4489929"/>
                    <a:pt x="4216171" y="4773243"/>
                  </a:cubicBezTo>
                  <a:cubicBezTo>
                    <a:pt x="4106555" y="4884733"/>
                    <a:pt x="4004247" y="4997159"/>
                    <a:pt x="3905125" y="5105837"/>
                  </a:cubicBezTo>
                  <a:cubicBezTo>
                    <a:pt x="3701071" y="5329753"/>
                    <a:pt x="3508260" y="5541302"/>
                    <a:pt x="3308329" y="5682022"/>
                  </a:cubicBezTo>
                  <a:cubicBezTo>
                    <a:pt x="3122826" y="5812624"/>
                    <a:pt x="2947441" y="5870898"/>
                    <a:pt x="2739452" y="5870898"/>
                  </a:cubicBezTo>
                  <a:cubicBezTo>
                    <a:pt x="2357765" y="5870898"/>
                    <a:pt x="1990319" y="5788452"/>
                    <a:pt x="1647419" y="5625809"/>
                  </a:cubicBezTo>
                  <a:cubicBezTo>
                    <a:pt x="1319509" y="5470286"/>
                    <a:pt x="1019893" y="5240187"/>
                    <a:pt x="781175" y="4960620"/>
                  </a:cubicBezTo>
                  <a:cubicBezTo>
                    <a:pt x="579370" y="4724151"/>
                    <a:pt x="421598" y="4456576"/>
                    <a:pt x="312545" y="4165205"/>
                  </a:cubicBezTo>
                  <a:cubicBezTo>
                    <a:pt x="199369" y="3863153"/>
                    <a:pt x="142032" y="3544237"/>
                    <a:pt x="142032" y="3217451"/>
                  </a:cubicBezTo>
                  <a:cubicBezTo>
                    <a:pt x="142032" y="2857688"/>
                    <a:pt x="211174" y="2509166"/>
                    <a:pt x="347210" y="2181444"/>
                  </a:cubicBezTo>
                  <a:cubicBezTo>
                    <a:pt x="478561" y="1865339"/>
                    <a:pt x="666688" y="1581275"/>
                    <a:pt x="906155" y="1337497"/>
                  </a:cubicBezTo>
                  <a:cubicBezTo>
                    <a:pt x="1396334" y="838512"/>
                    <a:pt x="2047469" y="563818"/>
                    <a:pt x="2739265" y="563818"/>
                  </a:cubicBezTo>
                  <a:cubicBezTo>
                    <a:pt x="3094157" y="563818"/>
                    <a:pt x="3478280" y="673808"/>
                    <a:pt x="3849849" y="881796"/>
                  </a:cubicBezTo>
                  <a:cubicBezTo>
                    <a:pt x="4226851" y="1092783"/>
                    <a:pt x="4567316" y="1390338"/>
                    <a:pt x="4834515" y="1742419"/>
                  </a:cubicBezTo>
                  <a:cubicBezTo>
                    <a:pt x="5070798" y="2053653"/>
                    <a:pt x="5240374" y="2399363"/>
                    <a:pt x="5325256" y="2742076"/>
                  </a:cubicBezTo>
                  <a:cubicBezTo>
                    <a:pt x="5414634" y="3102964"/>
                    <a:pt x="5411824" y="3458044"/>
                    <a:pt x="5317011" y="3797009"/>
                  </a:cubicBezTo>
                  <a:close/>
                </a:path>
              </a:pathLst>
            </a:custGeom>
            <a:solidFill>
              <a:schemeClr val="bg1">
                <a:alpha val="30000"/>
              </a:schemeClr>
            </a:solidFill>
            <a:ln w="18736" cap="flat">
              <a:noFill/>
              <a:prstDash val="solid"/>
              <a:miter/>
            </a:ln>
          </p:spPr>
          <p:txBody>
            <a:bodyPr rtlCol="0" anchor="ctr"/>
            <a:lstStyle/>
            <a:p>
              <a:endParaRPr lang="en-US"/>
            </a:p>
          </p:txBody>
        </p:sp>
        <p:sp>
          <p:nvSpPr>
            <p:cNvPr id="11322" name="Freeform: Shape 11321">
              <a:extLst>
                <a:ext uri="{FF2B5EF4-FFF2-40B4-BE49-F238E27FC236}">
                  <a16:creationId xmlns:a16="http://schemas.microsoft.com/office/drawing/2014/main" id="{A0394888-C50F-41C1-92D4-0E2B4315A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1462"/>
              <a:ext cx="5953893" cy="6444167"/>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208520 w 5953893"/>
                <a:gd name="connsiteY8" fmla="*/ 3766654 h 6434152"/>
                <a:gd name="connsiteX9" fmla="*/ 5094782 w 5953893"/>
                <a:gd name="connsiteY9" fmla="*/ 4022985 h 6434152"/>
                <a:gd name="connsiteX10" fmla="*/ 4888855 w 5953893"/>
                <a:gd name="connsiteY10" fmla="*/ 4150777 h 6434152"/>
                <a:gd name="connsiteX11" fmla="*/ 4135411 w 5953893"/>
                <a:gd name="connsiteY11" fmla="*/ 4694170 h 6434152"/>
                <a:gd name="connsiteX12" fmla="*/ 3821555 w 5953893"/>
                <a:gd name="connsiteY12" fmla="*/ 5029762 h 6434152"/>
                <a:gd name="connsiteX13" fmla="*/ 2739265 w 5953893"/>
                <a:gd name="connsiteY13" fmla="*/ 5758097 h 6434152"/>
                <a:gd name="connsiteX14" fmla="*/ 1695575 w 5953893"/>
                <a:gd name="connsiteY14" fmla="*/ 5523876 h 6434152"/>
                <a:gd name="connsiteX15" fmla="*/ 866619 w 5953893"/>
                <a:gd name="connsiteY15" fmla="*/ 4887356 h 6434152"/>
                <a:gd name="connsiteX16" fmla="*/ 417851 w 5953893"/>
                <a:gd name="connsiteY16" fmla="*/ 4125481 h 6434152"/>
                <a:gd name="connsiteX17" fmla="*/ 254645 w 5953893"/>
                <a:gd name="connsiteY17" fmla="*/ 3217264 h 6434152"/>
                <a:gd name="connsiteX18" fmla="*/ 451204 w 5953893"/>
                <a:gd name="connsiteY18" fmla="*/ 2224540 h 6434152"/>
                <a:gd name="connsiteX19" fmla="*/ 986540 w 5953893"/>
                <a:gd name="connsiteY19" fmla="*/ 1416383 h 6434152"/>
                <a:gd name="connsiteX20" fmla="*/ 2739452 w 5953893"/>
                <a:gd name="connsiteY20" fmla="*/ 676244 h 6434152"/>
                <a:gd name="connsiteX21" fmla="*/ 3794947 w 5953893"/>
                <a:gd name="connsiteY21" fmla="*/ 979795 h 6434152"/>
                <a:gd name="connsiteX22" fmla="*/ 4744762 w 5953893"/>
                <a:gd name="connsiteY22" fmla="*/ 1810250 h 6434152"/>
                <a:gd name="connsiteX23" fmla="*/ 5215827 w 5953893"/>
                <a:gd name="connsiteY23" fmla="*/ 2768871 h 6434152"/>
                <a:gd name="connsiteX24" fmla="*/ 5208520 w 5953893"/>
                <a:gd name="connsiteY24" fmla="*/ 3766654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208520" y="3766654"/>
                  </a:moveTo>
                  <a:cubicBezTo>
                    <a:pt x="5173667" y="3891634"/>
                    <a:pt x="5133194" y="3982699"/>
                    <a:pt x="5094782" y="4022985"/>
                  </a:cubicBezTo>
                  <a:cubicBezTo>
                    <a:pt x="5060492" y="4058962"/>
                    <a:pt x="4984792" y="4099435"/>
                    <a:pt x="4888855" y="4150777"/>
                  </a:cubicBezTo>
                  <a:cubicBezTo>
                    <a:pt x="4693420" y="4255333"/>
                    <a:pt x="4426033" y="4398489"/>
                    <a:pt x="4135411" y="4694170"/>
                  </a:cubicBezTo>
                  <a:cubicBezTo>
                    <a:pt x="4024297" y="4807158"/>
                    <a:pt x="3921239" y="4920334"/>
                    <a:pt x="3821555" y="5029762"/>
                  </a:cubicBezTo>
                  <a:cubicBezTo>
                    <a:pt x="3385341" y="5508324"/>
                    <a:pt x="3138940" y="5758097"/>
                    <a:pt x="2739265" y="5758097"/>
                  </a:cubicBezTo>
                  <a:cubicBezTo>
                    <a:pt x="2374442" y="5758097"/>
                    <a:pt x="2023297" y="5679211"/>
                    <a:pt x="1695575" y="5523876"/>
                  </a:cubicBezTo>
                  <a:cubicBezTo>
                    <a:pt x="1381906" y="5375098"/>
                    <a:pt x="1095219" y="5154930"/>
                    <a:pt x="866619" y="4887356"/>
                  </a:cubicBezTo>
                  <a:cubicBezTo>
                    <a:pt x="673246" y="4661005"/>
                    <a:pt x="522220" y="4404673"/>
                    <a:pt x="417851" y="4125481"/>
                  </a:cubicBezTo>
                  <a:cubicBezTo>
                    <a:pt x="309547" y="3836171"/>
                    <a:pt x="254645" y="3530558"/>
                    <a:pt x="254645" y="3217264"/>
                  </a:cubicBezTo>
                  <a:cubicBezTo>
                    <a:pt x="254645" y="2872490"/>
                    <a:pt x="320790" y="2538585"/>
                    <a:pt x="451204" y="2224540"/>
                  </a:cubicBezTo>
                  <a:cubicBezTo>
                    <a:pt x="577121" y="1921739"/>
                    <a:pt x="757191" y="1649855"/>
                    <a:pt x="986540" y="1416383"/>
                  </a:cubicBezTo>
                  <a:cubicBezTo>
                    <a:pt x="1455357" y="939134"/>
                    <a:pt x="2078011" y="676244"/>
                    <a:pt x="2739452" y="676244"/>
                  </a:cubicBezTo>
                  <a:cubicBezTo>
                    <a:pt x="3075232" y="676244"/>
                    <a:pt x="3440243" y="781175"/>
                    <a:pt x="3794947" y="979795"/>
                  </a:cubicBezTo>
                  <a:cubicBezTo>
                    <a:pt x="4158459" y="1183286"/>
                    <a:pt x="4486931" y="1470348"/>
                    <a:pt x="4744762" y="1810250"/>
                  </a:cubicBezTo>
                  <a:cubicBezTo>
                    <a:pt x="4971862" y="2109491"/>
                    <a:pt x="5134693" y="2440961"/>
                    <a:pt x="5215827" y="2768871"/>
                  </a:cubicBezTo>
                  <a:cubicBezTo>
                    <a:pt x="5300334" y="3110834"/>
                    <a:pt x="5297898" y="3446614"/>
                    <a:pt x="5208520" y="3766654"/>
                  </a:cubicBezTo>
                  <a:close/>
                </a:path>
              </a:pathLst>
            </a:custGeom>
            <a:solidFill>
              <a:schemeClr val="bg1">
                <a:alpha val="30000"/>
              </a:schemeClr>
            </a:solidFill>
            <a:ln w="18736" cap="flat">
              <a:noFill/>
              <a:prstDash val="solid"/>
              <a:miter/>
            </a:ln>
          </p:spPr>
          <p:txBody>
            <a:bodyPr rtlCol="0" anchor="ctr"/>
            <a:lstStyle/>
            <a:p>
              <a:endParaRPr lang="en-US" dirty="0"/>
            </a:p>
          </p:txBody>
        </p:sp>
        <p:sp useBgFill="1">
          <p:nvSpPr>
            <p:cNvPr id="11323" name="Freeform: Shape 11322">
              <a:extLst>
                <a:ext uri="{FF2B5EF4-FFF2-40B4-BE49-F238E27FC236}">
                  <a16:creationId xmlns:a16="http://schemas.microsoft.com/office/drawing/2014/main" id="{F22C906F-48B7-4ABF-B36E-0C0A056A5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3725"/>
              <a:ext cx="5855313" cy="6880645"/>
            </a:xfrm>
            <a:custGeom>
              <a:avLst/>
              <a:gdLst>
                <a:gd name="connsiteX0" fmla="*/ 5855313 w 5855313"/>
                <a:gd name="connsiteY0" fmla="*/ 4717843 h 6880645"/>
                <a:gd name="connsiteX1" fmla="*/ 5855313 w 5855313"/>
                <a:gd name="connsiteY1" fmla="*/ 6880645 h 6880645"/>
                <a:gd name="connsiteX2" fmla="*/ 0 w 5855313"/>
                <a:gd name="connsiteY2" fmla="*/ 6880645 h 6880645"/>
                <a:gd name="connsiteX3" fmla="*/ 0 w 5855313"/>
                <a:gd name="connsiteY3" fmla="*/ 5268859 h 6880645"/>
                <a:gd name="connsiteX4" fmla="*/ 36130 w 5855313"/>
                <a:gd name="connsiteY4" fmla="*/ 5327430 h 6880645"/>
                <a:gd name="connsiteX5" fmla="*/ 2782721 w 5855313"/>
                <a:gd name="connsiteY5" fmla="*/ 6765687 h 6880645"/>
                <a:gd name="connsiteX6" fmla="*/ 5834702 w 5855313"/>
                <a:gd name="connsiteY6" fmla="*/ 4773305 h 6880645"/>
                <a:gd name="connsiteX7" fmla="*/ 9148 w 5855313"/>
                <a:gd name="connsiteY7" fmla="*/ 0 h 6880645"/>
                <a:gd name="connsiteX8" fmla="*/ 5855312 w 5855313"/>
                <a:gd name="connsiteY8" fmla="*/ 0 h 6880645"/>
                <a:gd name="connsiteX9" fmla="*/ 5855312 w 5855313"/>
                <a:gd name="connsiteY9" fmla="*/ 96759 h 6880645"/>
                <a:gd name="connsiteX10" fmla="*/ 5855313 w 5855313"/>
                <a:gd name="connsiteY10" fmla="*/ 96759 h 6880645"/>
                <a:gd name="connsiteX11" fmla="*/ 5855313 w 5855313"/>
                <a:gd name="connsiteY11" fmla="*/ 2289203 h 6880645"/>
                <a:gd name="connsiteX12" fmla="*/ 5834702 w 5855313"/>
                <a:gd name="connsiteY12" fmla="*/ 2233742 h 6880645"/>
                <a:gd name="connsiteX13" fmla="*/ 2782721 w 5855313"/>
                <a:gd name="connsiteY13" fmla="*/ 241359 h 6880645"/>
                <a:gd name="connsiteX14" fmla="*/ 36130 w 5855313"/>
                <a:gd name="connsiteY14" fmla="*/ 1679616 h 6880645"/>
                <a:gd name="connsiteX15" fmla="*/ 0 w 5855313"/>
                <a:gd name="connsiteY15" fmla="*/ 1738187 h 6880645"/>
                <a:gd name="connsiteX16" fmla="*/ 0 w 5855313"/>
                <a:gd name="connsiteY16" fmla="*/ 96759 h 6880645"/>
                <a:gd name="connsiteX17" fmla="*/ 9148 w 5855313"/>
                <a:gd name="connsiteY17" fmla="*/ 96759 h 688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5313" h="6880645">
                  <a:moveTo>
                    <a:pt x="5855313" y="4717843"/>
                  </a:moveTo>
                  <a:lnTo>
                    <a:pt x="5855313" y="6880645"/>
                  </a:lnTo>
                  <a:lnTo>
                    <a:pt x="0" y="6880645"/>
                  </a:lnTo>
                  <a:lnTo>
                    <a:pt x="0" y="5268859"/>
                  </a:lnTo>
                  <a:lnTo>
                    <a:pt x="36130" y="5327430"/>
                  </a:lnTo>
                  <a:cubicBezTo>
                    <a:pt x="631370" y="6195172"/>
                    <a:pt x="1639396" y="6765687"/>
                    <a:pt x="2782721" y="6765687"/>
                  </a:cubicBezTo>
                  <a:cubicBezTo>
                    <a:pt x="4154711" y="6765687"/>
                    <a:pt x="5331871" y="5944145"/>
                    <a:pt x="5834702" y="4773305"/>
                  </a:cubicBezTo>
                  <a:close/>
                  <a:moveTo>
                    <a:pt x="9148" y="0"/>
                  </a:moveTo>
                  <a:lnTo>
                    <a:pt x="5855312" y="0"/>
                  </a:lnTo>
                  <a:lnTo>
                    <a:pt x="5855312" y="96759"/>
                  </a:lnTo>
                  <a:lnTo>
                    <a:pt x="5855313" y="96759"/>
                  </a:lnTo>
                  <a:lnTo>
                    <a:pt x="5855313" y="2289203"/>
                  </a:lnTo>
                  <a:lnTo>
                    <a:pt x="5834702" y="2233742"/>
                  </a:lnTo>
                  <a:cubicBezTo>
                    <a:pt x="5331871" y="1062902"/>
                    <a:pt x="4154711" y="241359"/>
                    <a:pt x="2782721" y="241359"/>
                  </a:cubicBezTo>
                  <a:cubicBezTo>
                    <a:pt x="1639396" y="241359"/>
                    <a:pt x="631370" y="811875"/>
                    <a:pt x="36130" y="1679616"/>
                  </a:cubicBezTo>
                  <a:lnTo>
                    <a:pt x="0" y="1738187"/>
                  </a:lnTo>
                  <a:lnTo>
                    <a:pt x="0" y="96759"/>
                  </a:lnTo>
                  <a:lnTo>
                    <a:pt x="9148" y="967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324" name="Freeform: Shape 11323">
              <a:extLst>
                <a:ext uri="{FF2B5EF4-FFF2-40B4-BE49-F238E27FC236}">
                  <a16:creationId xmlns:a16="http://schemas.microsoft.com/office/drawing/2014/main" id="{B4ABE2AA-A788-450F-94A8-AED4B698F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6370"/>
              <a:ext cx="6254832" cy="6864558"/>
            </a:xfrm>
            <a:custGeom>
              <a:avLst/>
              <a:gdLst>
                <a:gd name="connsiteX0" fmla="*/ 2766060 w 6254832"/>
                <a:gd name="connsiteY0" fmla="*/ 0 h 6864558"/>
                <a:gd name="connsiteX1" fmla="*/ 0 w 6254832"/>
                <a:gd name="connsiteY1" fmla="*/ 1340683 h 6864558"/>
                <a:gd name="connsiteX2" fmla="*/ 0 w 6254832"/>
                <a:gd name="connsiteY2" fmla="*/ 2201306 h 6864558"/>
                <a:gd name="connsiteX3" fmla="*/ 1312 w 6254832"/>
                <a:gd name="connsiteY3" fmla="*/ 2197746 h 6864558"/>
                <a:gd name="connsiteX4" fmla="*/ 612723 w 6254832"/>
                <a:gd name="connsiteY4" fmla="*/ 1201649 h 6864558"/>
                <a:gd name="connsiteX5" fmla="*/ 1571344 w 6254832"/>
                <a:gd name="connsiteY5" fmla="*/ 483245 h 6864558"/>
                <a:gd name="connsiteX6" fmla="*/ 1641235 w 6254832"/>
                <a:gd name="connsiteY6" fmla="*/ 452328 h 6864558"/>
                <a:gd name="connsiteX7" fmla="*/ 1711502 w 6254832"/>
                <a:gd name="connsiteY7" fmla="*/ 422348 h 6864558"/>
                <a:gd name="connsiteX8" fmla="*/ 1783080 w 6254832"/>
                <a:gd name="connsiteY8" fmla="*/ 395178 h 6864558"/>
                <a:gd name="connsiteX9" fmla="*/ 1855220 w 6254832"/>
                <a:gd name="connsiteY9" fmla="*/ 369133 h 6864558"/>
                <a:gd name="connsiteX10" fmla="*/ 1928297 w 6254832"/>
                <a:gd name="connsiteY10" fmla="*/ 345711 h 6864558"/>
                <a:gd name="connsiteX11" fmla="*/ 2001749 w 6254832"/>
                <a:gd name="connsiteY11" fmla="*/ 323600 h 6864558"/>
                <a:gd name="connsiteX12" fmla="*/ 2076138 w 6254832"/>
                <a:gd name="connsiteY12" fmla="*/ 304300 h 6864558"/>
                <a:gd name="connsiteX13" fmla="*/ 2113426 w 6254832"/>
                <a:gd name="connsiteY13" fmla="*/ 294744 h 6864558"/>
                <a:gd name="connsiteX14" fmla="*/ 2132163 w 6254832"/>
                <a:gd name="connsiteY14" fmla="*/ 290060 h 6864558"/>
                <a:gd name="connsiteX15" fmla="*/ 2151089 w 6254832"/>
                <a:gd name="connsiteY15" fmla="*/ 286312 h 6864558"/>
                <a:gd name="connsiteX16" fmla="*/ 2763249 w 6254832"/>
                <a:gd name="connsiteY16" fmla="*/ 218482 h 6864558"/>
                <a:gd name="connsiteX17" fmla="*/ 3372225 w 6254832"/>
                <a:gd name="connsiteY17" fmla="*/ 301302 h 6864558"/>
                <a:gd name="connsiteX18" fmla="*/ 3663596 w 6254832"/>
                <a:gd name="connsiteY18" fmla="*/ 398364 h 6864558"/>
                <a:gd name="connsiteX19" fmla="*/ 3941663 w 6254832"/>
                <a:gd name="connsiteY19" fmla="*/ 526717 h 6864558"/>
                <a:gd name="connsiteX20" fmla="*/ 4204366 w 6254832"/>
                <a:gd name="connsiteY20" fmla="*/ 681678 h 6864558"/>
                <a:gd name="connsiteX21" fmla="*/ 4450018 w 6254832"/>
                <a:gd name="connsiteY21" fmla="*/ 860061 h 6864558"/>
                <a:gd name="connsiteX22" fmla="*/ 4678992 w 6254832"/>
                <a:gd name="connsiteY22" fmla="*/ 1057181 h 6864558"/>
                <a:gd name="connsiteX23" fmla="*/ 4889791 w 6254832"/>
                <a:gd name="connsiteY23" fmla="*/ 1271166 h 6864558"/>
                <a:gd name="connsiteX24" fmla="*/ 5083164 w 6254832"/>
                <a:gd name="connsiteY24" fmla="*/ 1498642 h 6864558"/>
                <a:gd name="connsiteX25" fmla="*/ 5257987 w 6254832"/>
                <a:gd name="connsiteY25" fmla="*/ 1738484 h 6864558"/>
                <a:gd name="connsiteX26" fmla="*/ 5413510 w 6254832"/>
                <a:gd name="connsiteY26" fmla="*/ 1989195 h 6864558"/>
                <a:gd name="connsiteX27" fmla="*/ 5548609 w 6254832"/>
                <a:gd name="connsiteY27" fmla="*/ 2249462 h 6864558"/>
                <a:gd name="connsiteX28" fmla="*/ 5747791 w 6254832"/>
                <a:gd name="connsiteY28" fmla="*/ 2795666 h 6864558"/>
                <a:gd name="connsiteX29" fmla="*/ 5806814 w 6254832"/>
                <a:gd name="connsiteY29" fmla="*/ 3078980 h 6864558"/>
                <a:gd name="connsiteX30" fmla="*/ 5816933 w 6254832"/>
                <a:gd name="connsiteY30" fmla="*/ 3150558 h 6864558"/>
                <a:gd name="connsiteX31" fmla="*/ 5825178 w 6254832"/>
                <a:gd name="connsiteY31" fmla="*/ 3222323 h 6864558"/>
                <a:gd name="connsiteX32" fmla="*/ 5831923 w 6254832"/>
                <a:gd name="connsiteY32" fmla="*/ 3294276 h 6864558"/>
                <a:gd name="connsiteX33" fmla="*/ 5836233 w 6254832"/>
                <a:gd name="connsiteY33" fmla="*/ 3366416 h 6864558"/>
                <a:gd name="connsiteX34" fmla="*/ 5833047 w 6254832"/>
                <a:gd name="connsiteY34" fmla="*/ 3655726 h 6864558"/>
                <a:gd name="connsiteX35" fmla="*/ 5827426 w 6254832"/>
                <a:gd name="connsiteY35" fmla="*/ 3728054 h 6864558"/>
                <a:gd name="connsiteX36" fmla="*/ 5819556 w 6254832"/>
                <a:gd name="connsiteY36" fmla="*/ 3800194 h 6864558"/>
                <a:gd name="connsiteX37" fmla="*/ 5809063 w 6254832"/>
                <a:gd name="connsiteY37" fmla="*/ 3872147 h 6864558"/>
                <a:gd name="connsiteX38" fmla="*/ 5796696 w 6254832"/>
                <a:gd name="connsiteY38" fmla="*/ 3943912 h 6864558"/>
                <a:gd name="connsiteX39" fmla="*/ 5725305 w 6254832"/>
                <a:gd name="connsiteY39" fmla="*/ 4225165 h 6864558"/>
                <a:gd name="connsiteX40" fmla="*/ 5605384 w 6254832"/>
                <a:gd name="connsiteY40" fmla="*/ 4478312 h 6864558"/>
                <a:gd name="connsiteX41" fmla="*/ 5412573 w 6254832"/>
                <a:gd name="connsiteY41" fmla="*/ 4677306 h 6864558"/>
                <a:gd name="connsiteX42" fmla="*/ 5155867 w 6254832"/>
                <a:gd name="connsiteY42" fmla="*/ 4834703 h 6864558"/>
                <a:gd name="connsiteX43" fmla="*/ 4645452 w 6254832"/>
                <a:gd name="connsiteY43" fmla="*/ 5207396 h 6864558"/>
                <a:gd name="connsiteX44" fmla="*/ 4536211 w 6254832"/>
                <a:gd name="connsiteY44" fmla="*/ 5319072 h 6864558"/>
                <a:gd name="connsiteX45" fmla="*/ 4430343 w 6254832"/>
                <a:gd name="connsiteY45" fmla="*/ 5432061 h 6864558"/>
                <a:gd name="connsiteX46" fmla="*/ 4220668 w 6254832"/>
                <a:gd name="connsiteY46" fmla="*/ 5657663 h 6864558"/>
                <a:gd name="connsiteX47" fmla="*/ 4115174 w 6254832"/>
                <a:gd name="connsiteY47" fmla="*/ 5768777 h 6864558"/>
                <a:gd name="connsiteX48" fmla="*/ 4007245 w 6254832"/>
                <a:gd name="connsiteY48" fmla="*/ 5876707 h 6864558"/>
                <a:gd name="connsiteX49" fmla="*/ 3781081 w 6254832"/>
                <a:gd name="connsiteY49" fmla="*/ 6078887 h 6864558"/>
                <a:gd name="connsiteX50" fmla="*/ 3534493 w 6254832"/>
                <a:gd name="connsiteY50" fmla="*/ 6249775 h 6864558"/>
                <a:gd name="connsiteX51" fmla="*/ 3265232 w 6254832"/>
                <a:gd name="connsiteY51" fmla="*/ 6373068 h 6864558"/>
                <a:gd name="connsiteX52" fmla="*/ 3194779 w 6254832"/>
                <a:gd name="connsiteY52" fmla="*/ 6394804 h 6864558"/>
                <a:gd name="connsiteX53" fmla="*/ 3123575 w 6254832"/>
                <a:gd name="connsiteY53" fmla="*/ 6412792 h 6864558"/>
                <a:gd name="connsiteX54" fmla="*/ 3051435 w 6254832"/>
                <a:gd name="connsiteY54" fmla="*/ 6426471 h 6864558"/>
                <a:gd name="connsiteX55" fmla="*/ 2978733 w 6254832"/>
                <a:gd name="connsiteY55" fmla="*/ 6436214 h 6864558"/>
                <a:gd name="connsiteX56" fmla="*/ 2905656 w 6254832"/>
                <a:gd name="connsiteY56" fmla="*/ 6442211 h 6864558"/>
                <a:gd name="connsiteX57" fmla="*/ 2832204 w 6254832"/>
                <a:gd name="connsiteY57" fmla="*/ 6444459 h 6864558"/>
                <a:gd name="connsiteX58" fmla="*/ 2758565 w 6254832"/>
                <a:gd name="connsiteY58" fmla="*/ 6443335 h 6864558"/>
                <a:gd name="connsiteX59" fmla="*/ 2683239 w 6254832"/>
                <a:gd name="connsiteY59" fmla="*/ 6438463 h 6864558"/>
                <a:gd name="connsiteX60" fmla="*/ 2091503 w 6254832"/>
                <a:gd name="connsiteY60" fmla="*/ 6343275 h 6864558"/>
                <a:gd name="connsiteX61" fmla="*/ 1948347 w 6254832"/>
                <a:gd name="connsiteY61" fmla="*/ 6301490 h 6864558"/>
                <a:gd name="connsiteX62" fmla="*/ 1807626 w 6254832"/>
                <a:gd name="connsiteY62" fmla="*/ 6252585 h 6864558"/>
                <a:gd name="connsiteX63" fmla="*/ 1738297 w 6254832"/>
                <a:gd name="connsiteY63" fmla="*/ 6225790 h 6864558"/>
                <a:gd name="connsiteX64" fmla="*/ 1669529 w 6254832"/>
                <a:gd name="connsiteY64" fmla="*/ 6197684 h 6864558"/>
                <a:gd name="connsiteX65" fmla="*/ 1635239 w 6254832"/>
                <a:gd name="connsiteY65" fmla="*/ 6183630 h 6864558"/>
                <a:gd name="connsiteX66" fmla="*/ 1601699 w 6254832"/>
                <a:gd name="connsiteY66" fmla="*/ 6167891 h 6864558"/>
                <a:gd name="connsiteX67" fmla="*/ 1534618 w 6254832"/>
                <a:gd name="connsiteY67" fmla="*/ 6136411 h 6864558"/>
                <a:gd name="connsiteX68" fmla="*/ 592299 w 6254832"/>
                <a:gd name="connsiteY68" fmla="*/ 5443116 h 6864558"/>
                <a:gd name="connsiteX69" fmla="*/ 0 w 6254832"/>
                <a:gd name="connsiteY69" fmla="*/ 4496675 h 6864558"/>
                <a:gd name="connsiteX70" fmla="*/ 0 w 6254832"/>
                <a:gd name="connsiteY70" fmla="*/ 5523875 h 6864558"/>
                <a:gd name="connsiteX71" fmla="*/ 2766060 w 6254832"/>
                <a:gd name="connsiteY71" fmla="*/ 6864559 h 6864558"/>
                <a:gd name="connsiteX72" fmla="*/ 6254833 w 6254832"/>
                <a:gd name="connsiteY72" fmla="*/ 3432373 h 6864558"/>
                <a:gd name="connsiteX73" fmla="*/ 2766060 w 6254832"/>
                <a:gd name="connsiteY73" fmla="*/ 0 h 686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254832" h="6864558">
                  <a:moveTo>
                    <a:pt x="2766060" y="0"/>
                  </a:moveTo>
                  <a:cubicBezTo>
                    <a:pt x="1639549" y="0"/>
                    <a:pt x="637831" y="525405"/>
                    <a:pt x="0" y="1340683"/>
                  </a:cubicBezTo>
                  <a:lnTo>
                    <a:pt x="0" y="2201306"/>
                  </a:lnTo>
                  <a:cubicBezTo>
                    <a:pt x="375" y="2200181"/>
                    <a:pt x="937" y="2198870"/>
                    <a:pt x="1312" y="2197746"/>
                  </a:cubicBezTo>
                  <a:cubicBezTo>
                    <a:pt x="142969" y="1837045"/>
                    <a:pt x="347959" y="1497143"/>
                    <a:pt x="612723" y="1201649"/>
                  </a:cubicBezTo>
                  <a:cubicBezTo>
                    <a:pt x="876550" y="906155"/>
                    <a:pt x="1201836" y="655258"/>
                    <a:pt x="1571344" y="483245"/>
                  </a:cubicBezTo>
                  <a:lnTo>
                    <a:pt x="1641235" y="452328"/>
                  </a:lnTo>
                  <a:cubicBezTo>
                    <a:pt x="1664658" y="442210"/>
                    <a:pt x="1687518" y="430967"/>
                    <a:pt x="1711502" y="422348"/>
                  </a:cubicBezTo>
                  <a:lnTo>
                    <a:pt x="1783080" y="395178"/>
                  </a:lnTo>
                  <a:cubicBezTo>
                    <a:pt x="1807064" y="386372"/>
                    <a:pt x="1830674" y="376441"/>
                    <a:pt x="1855220" y="369133"/>
                  </a:cubicBezTo>
                  <a:lnTo>
                    <a:pt x="1928297" y="345711"/>
                  </a:lnTo>
                  <a:cubicBezTo>
                    <a:pt x="1952656" y="338028"/>
                    <a:pt x="1976828" y="329409"/>
                    <a:pt x="2001749" y="323600"/>
                  </a:cubicBezTo>
                  <a:lnTo>
                    <a:pt x="2076138" y="304300"/>
                  </a:lnTo>
                  <a:lnTo>
                    <a:pt x="2113426" y="294744"/>
                  </a:lnTo>
                  <a:lnTo>
                    <a:pt x="2132163" y="290060"/>
                  </a:lnTo>
                  <a:lnTo>
                    <a:pt x="2151089" y="286312"/>
                  </a:lnTo>
                  <a:cubicBezTo>
                    <a:pt x="2351395" y="241716"/>
                    <a:pt x="2557322" y="219044"/>
                    <a:pt x="2763249" y="218482"/>
                  </a:cubicBezTo>
                  <a:cubicBezTo>
                    <a:pt x="2968802" y="218294"/>
                    <a:pt x="3174167" y="247900"/>
                    <a:pt x="3372225" y="301302"/>
                  </a:cubicBezTo>
                  <a:cubicBezTo>
                    <a:pt x="3471347" y="327910"/>
                    <a:pt x="3568596" y="360513"/>
                    <a:pt x="3663596" y="398364"/>
                  </a:cubicBezTo>
                  <a:cubicBezTo>
                    <a:pt x="3758784" y="435652"/>
                    <a:pt x="3851348" y="479311"/>
                    <a:pt x="3941663" y="526717"/>
                  </a:cubicBezTo>
                  <a:cubicBezTo>
                    <a:pt x="4031979" y="573936"/>
                    <a:pt x="4119297" y="626402"/>
                    <a:pt x="4204366" y="681678"/>
                  </a:cubicBezTo>
                  <a:cubicBezTo>
                    <a:pt x="4289060" y="737516"/>
                    <a:pt x="4370944" y="797289"/>
                    <a:pt x="4450018" y="860061"/>
                  </a:cubicBezTo>
                  <a:cubicBezTo>
                    <a:pt x="4529091" y="922832"/>
                    <a:pt x="4605540" y="988601"/>
                    <a:pt x="4678992" y="1057181"/>
                  </a:cubicBezTo>
                  <a:cubicBezTo>
                    <a:pt x="4752444" y="1125574"/>
                    <a:pt x="4822335" y="1197527"/>
                    <a:pt x="4889791" y="1271166"/>
                  </a:cubicBezTo>
                  <a:cubicBezTo>
                    <a:pt x="4957247" y="1344805"/>
                    <a:pt x="5021705" y="1420693"/>
                    <a:pt x="5083164" y="1498642"/>
                  </a:cubicBezTo>
                  <a:cubicBezTo>
                    <a:pt x="5144062" y="1576965"/>
                    <a:pt x="5202899" y="1656601"/>
                    <a:pt x="5257987" y="1738484"/>
                  </a:cubicBezTo>
                  <a:cubicBezTo>
                    <a:pt x="5313076" y="1820368"/>
                    <a:pt x="5365354" y="1903751"/>
                    <a:pt x="5413510" y="1989195"/>
                  </a:cubicBezTo>
                  <a:cubicBezTo>
                    <a:pt x="5462041" y="2074451"/>
                    <a:pt x="5507011" y="2161207"/>
                    <a:pt x="5548609" y="2249462"/>
                  </a:cubicBezTo>
                  <a:cubicBezTo>
                    <a:pt x="5631430" y="2426158"/>
                    <a:pt x="5698323" y="2608851"/>
                    <a:pt x="5747791" y="2795666"/>
                  </a:cubicBezTo>
                  <a:cubicBezTo>
                    <a:pt x="5771963" y="2889167"/>
                    <a:pt x="5791825" y="2983792"/>
                    <a:pt x="5806814" y="3078980"/>
                  </a:cubicBezTo>
                  <a:cubicBezTo>
                    <a:pt x="5810562" y="3102777"/>
                    <a:pt x="5814497" y="3126574"/>
                    <a:pt x="5816933" y="3150558"/>
                  </a:cubicBezTo>
                  <a:cubicBezTo>
                    <a:pt x="5819556" y="3174542"/>
                    <a:pt x="5823304" y="3198339"/>
                    <a:pt x="5825178" y="3222323"/>
                  </a:cubicBezTo>
                  <a:cubicBezTo>
                    <a:pt x="5827426" y="3246308"/>
                    <a:pt x="5830050" y="3270292"/>
                    <a:pt x="5831923" y="3294276"/>
                  </a:cubicBezTo>
                  <a:lnTo>
                    <a:pt x="5836233" y="3366416"/>
                  </a:lnTo>
                  <a:cubicBezTo>
                    <a:pt x="5839981" y="3462728"/>
                    <a:pt x="5839981" y="3559227"/>
                    <a:pt x="5833047" y="3655726"/>
                  </a:cubicBezTo>
                  <a:cubicBezTo>
                    <a:pt x="5830986" y="3679711"/>
                    <a:pt x="5830237" y="3704069"/>
                    <a:pt x="5827426" y="3728054"/>
                  </a:cubicBezTo>
                  <a:lnTo>
                    <a:pt x="5819556" y="3800194"/>
                  </a:lnTo>
                  <a:lnTo>
                    <a:pt x="5809063" y="3872147"/>
                  </a:lnTo>
                  <a:cubicBezTo>
                    <a:pt x="5805690" y="3896131"/>
                    <a:pt x="5800818" y="3919928"/>
                    <a:pt x="5796696" y="3943912"/>
                  </a:cubicBezTo>
                  <a:cubicBezTo>
                    <a:pt x="5778708" y="4039287"/>
                    <a:pt x="5755848" y="4134662"/>
                    <a:pt x="5725305" y="4225165"/>
                  </a:cubicBezTo>
                  <a:cubicBezTo>
                    <a:pt x="5694763" y="4315669"/>
                    <a:pt x="5656726" y="4402237"/>
                    <a:pt x="5605384" y="4478312"/>
                  </a:cubicBezTo>
                  <a:cubicBezTo>
                    <a:pt x="5554980" y="4555324"/>
                    <a:pt x="5489960" y="4620718"/>
                    <a:pt x="5412573" y="4677306"/>
                  </a:cubicBezTo>
                  <a:cubicBezTo>
                    <a:pt x="5335374" y="4734269"/>
                    <a:pt x="5245995" y="4782987"/>
                    <a:pt x="5155867" y="4834703"/>
                  </a:cubicBezTo>
                  <a:cubicBezTo>
                    <a:pt x="4973924" y="4936261"/>
                    <a:pt x="4794791" y="5058806"/>
                    <a:pt x="4645452" y="5207396"/>
                  </a:cubicBezTo>
                  <a:cubicBezTo>
                    <a:pt x="4607414" y="5244497"/>
                    <a:pt x="4571813" y="5281597"/>
                    <a:pt x="4536211" y="5319072"/>
                  </a:cubicBezTo>
                  <a:lnTo>
                    <a:pt x="4430343" y="5432061"/>
                  </a:lnTo>
                  <a:cubicBezTo>
                    <a:pt x="4360264" y="5507574"/>
                    <a:pt x="4290934" y="5583087"/>
                    <a:pt x="4220668" y="5657663"/>
                  </a:cubicBezTo>
                  <a:cubicBezTo>
                    <a:pt x="4185628" y="5694951"/>
                    <a:pt x="4150589" y="5732052"/>
                    <a:pt x="4115174" y="5768777"/>
                  </a:cubicBezTo>
                  <a:cubicBezTo>
                    <a:pt x="4079573" y="5805316"/>
                    <a:pt x="4043597" y="5841292"/>
                    <a:pt x="4007245" y="5876707"/>
                  </a:cubicBezTo>
                  <a:cubicBezTo>
                    <a:pt x="3934543" y="5947723"/>
                    <a:pt x="3859405" y="6015740"/>
                    <a:pt x="3781081" y="6078887"/>
                  </a:cubicBezTo>
                  <a:cubicBezTo>
                    <a:pt x="3702945" y="6142220"/>
                    <a:pt x="3620312" y="6199557"/>
                    <a:pt x="3534493" y="6249775"/>
                  </a:cubicBezTo>
                  <a:cubicBezTo>
                    <a:pt x="3448300" y="6299429"/>
                    <a:pt x="3358359" y="6341589"/>
                    <a:pt x="3265232" y="6373068"/>
                  </a:cubicBezTo>
                  <a:cubicBezTo>
                    <a:pt x="3241998" y="6381313"/>
                    <a:pt x="3218201" y="6387497"/>
                    <a:pt x="3194779" y="6394804"/>
                  </a:cubicBezTo>
                  <a:cubicBezTo>
                    <a:pt x="3171169" y="6401175"/>
                    <a:pt x="3147185" y="6406797"/>
                    <a:pt x="3123575" y="6412792"/>
                  </a:cubicBezTo>
                  <a:cubicBezTo>
                    <a:pt x="3099404" y="6417477"/>
                    <a:pt x="3075420" y="6422161"/>
                    <a:pt x="3051435" y="6426471"/>
                  </a:cubicBezTo>
                  <a:cubicBezTo>
                    <a:pt x="3027076" y="6429657"/>
                    <a:pt x="3002904" y="6433591"/>
                    <a:pt x="2978733" y="6436214"/>
                  </a:cubicBezTo>
                  <a:cubicBezTo>
                    <a:pt x="2954374" y="6438088"/>
                    <a:pt x="2930015" y="6440899"/>
                    <a:pt x="2905656" y="6442211"/>
                  </a:cubicBezTo>
                  <a:cubicBezTo>
                    <a:pt x="2881109" y="6442960"/>
                    <a:pt x="2856751" y="6444272"/>
                    <a:pt x="2832204" y="6444459"/>
                  </a:cubicBezTo>
                  <a:cubicBezTo>
                    <a:pt x="2807658" y="6444084"/>
                    <a:pt x="2783298" y="6444084"/>
                    <a:pt x="2758565" y="6443335"/>
                  </a:cubicBezTo>
                  <a:lnTo>
                    <a:pt x="2683239" y="6438463"/>
                  </a:lnTo>
                  <a:cubicBezTo>
                    <a:pt x="2482559" y="6425909"/>
                    <a:pt x="2284126" y="6393492"/>
                    <a:pt x="2091503" y="6343275"/>
                  </a:cubicBezTo>
                  <a:lnTo>
                    <a:pt x="1948347" y="6301490"/>
                  </a:lnTo>
                  <a:cubicBezTo>
                    <a:pt x="1901127" y="6286126"/>
                    <a:pt x="1854658" y="6268699"/>
                    <a:pt x="1807626" y="6252585"/>
                  </a:cubicBezTo>
                  <a:cubicBezTo>
                    <a:pt x="1784017" y="6245090"/>
                    <a:pt x="1761344" y="6234972"/>
                    <a:pt x="1738297" y="6225790"/>
                  </a:cubicBezTo>
                  <a:lnTo>
                    <a:pt x="1669529" y="6197684"/>
                  </a:lnTo>
                  <a:lnTo>
                    <a:pt x="1635239" y="6183630"/>
                  </a:lnTo>
                  <a:lnTo>
                    <a:pt x="1601699" y="6167891"/>
                  </a:lnTo>
                  <a:lnTo>
                    <a:pt x="1534618" y="6136411"/>
                  </a:lnTo>
                  <a:cubicBezTo>
                    <a:pt x="1179164" y="5964961"/>
                    <a:pt x="857250" y="5729616"/>
                    <a:pt x="592299" y="5443116"/>
                  </a:cubicBezTo>
                  <a:cubicBezTo>
                    <a:pt x="336904" y="5166173"/>
                    <a:pt x="137160" y="4842573"/>
                    <a:pt x="0" y="4496675"/>
                  </a:cubicBezTo>
                  <a:lnTo>
                    <a:pt x="0" y="5523875"/>
                  </a:lnTo>
                  <a:cubicBezTo>
                    <a:pt x="637831" y="6338966"/>
                    <a:pt x="1639549" y="6864559"/>
                    <a:pt x="2766060" y="6864559"/>
                  </a:cubicBezTo>
                  <a:cubicBezTo>
                    <a:pt x="4692858" y="6864559"/>
                    <a:pt x="6254833" y="5327879"/>
                    <a:pt x="6254833" y="3432373"/>
                  </a:cubicBezTo>
                  <a:cubicBezTo>
                    <a:pt x="6254833" y="1536679"/>
                    <a:pt x="4692858" y="0"/>
                    <a:pt x="2766060" y="0"/>
                  </a:cubicBezTo>
                  <a:close/>
                </a:path>
              </a:pathLst>
            </a:custGeom>
            <a:ln w="18736"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7499EA44-100B-853A-73CA-68DF1AC55C6E}"/>
              </a:ext>
            </a:extLst>
          </p:cNvPr>
          <p:cNvSpPr>
            <a:spLocks noGrp="1"/>
          </p:cNvSpPr>
          <p:nvPr>
            <p:ph type="title"/>
          </p:nvPr>
        </p:nvSpPr>
        <p:spPr>
          <a:xfrm>
            <a:off x="6094105" y="802955"/>
            <a:ext cx="4977976" cy="1454051"/>
          </a:xfrm>
        </p:spPr>
        <p:txBody>
          <a:bodyPr anchor="b">
            <a:normAutofit/>
          </a:bodyPr>
          <a:lstStyle/>
          <a:p>
            <a:r>
              <a:rPr lang="en-US" sz="3600" dirty="0" err="1">
                <a:solidFill>
                  <a:schemeClr val="tx2"/>
                </a:solidFill>
              </a:rPr>
              <a:t>LanguageGPT</a:t>
            </a:r>
            <a:endParaRPr lang="en-US" sz="3600" dirty="0">
              <a:solidFill>
                <a:schemeClr val="tx2"/>
              </a:solidFill>
            </a:endParaRPr>
          </a:p>
        </p:txBody>
      </p:sp>
      <p:graphicFrame>
        <p:nvGraphicFramePr>
          <p:cNvPr id="22" name="Content Placeholder 2">
            <a:extLst>
              <a:ext uri="{FF2B5EF4-FFF2-40B4-BE49-F238E27FC236}">
                <a16:creationId xmlns:a16="http://schemas.microsoft.com/office/drawing/2014/main" id="{2E8B1A3C-BDDF-DE2A-D917-AC34524BE291}"/>
              </a:ext>
            </a:extLst>
          </p:cNvPr>
          <p:cNvGraphicFramePr>
            <a:graphicFrameLocks noGrp="1"/>
          </p:cNvGraphicFramePr>
          <p:nvPr>
            <p:ph idx="1"/>
            <p:extLst>
              <p:ext uri="{D42A27DB-BD31-4B8C-83A1-F6EECF244321}">
                <p14:modId xmlns:p14="http://schemas.microsoft.com/office/powerpoint/2010/main" val="202684435"/>
              </p:ext>
            </p:extLst>
          </p:nvPr>
        </p:nvGraphicFramePr>
        <p:xfrm>
          <a:off x="6090574" y="2415756"/>
          <a:ext cx="4977578" cy="3639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9540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8" name="Rectangle 12297">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a:extLst>
              <a:ext uri="{FF2B5EF4-FFF2-40B4-BE49-F238E27FC236}">
                <a16:creationId xmlns:a16="http://schemas.microsoft.com/office/drawing/2014/main" id="{AB9B3A3B-42A6-B0EE-FA19-9BD0454C6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6168"/>
          <a:stretch/>
        </p:blipFill>
        <p:spPr bwMode="auto">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297" name="Freeform: Shape 12296">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299" name="Freeform: Shape 12298">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3C6B2D-06ED-2DB0-AF39-3BD10E9ADE9E}"/>
              </a:ext>
            </a:extLst>
          </p:cNvPr>
          <p:cNvSpPr>
            <a:spLocks noGrp="1"/>
          </p:cNvSpPr>
          <p:nvPr>
            <p:ph type="title"/>
          </p:nvPr>
        </p:nvSpPr>
        <p:spPr>
          <a:xfrm>
            <a:off x="374904" y="856488"/>
            <a:ext cx="4992624" cy="1243584"/>
          </a:xfrm>
        </p:spPr>
        <p:txBody>
          <a:bodyPr anchor="ctr">
            <a:normAutofit/>
          </a:bodyPr>
          <a:lstStyle/>
          <a:p>
            <a:r>
              <a:rPr lang="en-US" sz="3400" b="1" dirty="0" err="1"/>
              <a:t>Automaatne</a:t>
            </a:r>
            <a:r>
              <a:rPr lang="en-US" sz="3400" b="1" dirty="0"/>
              <a:t> </a:t>
            </a:r>
            <a:r>
              <a:rPr lang="en-US" sz="3400" b="1" dirty="0" err="1"/>
              <a:t>sisuanalüüs</a:t>
            </a:r>
            <a:r>
              <a:rPr lang="en-US" sz="3400" b="1" dirty="0"/>
              <a:t> ja </a:t>
            </a:r>
            <a:r>
              <a:rPr lang="en-US" sz="3400" b="1" dirty="0" err="1"/>
              <a:t>tagasiside</a:t>
            </a:r>
            <a:endParaRPr lang="en-US" sz="3400" dirty="0"/>
          </a:p>
        </p:txBody>
      </p:sp>
      <p:sp>
        <p:nvSpPr>
          <p:cNvPr id="12301" name="Rectangle 12300">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303" name="Rectangle 12302">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91650BB-C56F-F90C-CE75-8A7507E7AED0}"/>
              </a:ext>
            </a:extLst>
          </p:cNvPr>
          <p:cNvSpPr>
            <a:spLocks noGrp="1"/>
          </p:cNvSpPr>
          <p:nvPr>
            <p:ph idx="1"/>
          </p:nvPr>
        </p:nvSpPr>
        <p:spPr>
          <a:xfrm>
            <a:off x="374904" y="2522949"/>
            <a:ext cx="5065776" cy="3402363"/>
          </a:xfrm>
        </p:spPr>
        <p:txBody>
          <a:bodyPr anchor="t">
            <a:normAutofit/>
          </a:bodyPr>
          <a:lstStyle/>
          <a:p>
            <a:r>
              <a:rPr lang="en-US" sz="2000"/>
              <a:t>AI-süsteemid suudavad analüüsida õpilaste esitatud tekste (näiteks esseeid või uurimistöid) ja pakkuda detailset tagasisidet, mis ületab tavapärase hindamise. Need süsteemid võivad tuvastada loogilisi vastuolusid, keelelisi vigu ja isegi hinnata argumendi struktuuri. Seega saab õpetaja keskenduda sisulisematele aruteludele ja individuaalsele juhendamisele, mitte üksikute vigade parandamisele.</a:t>
            </a:r>
            <a:endParaRPr lang="en-US" sz="2000" dirty="0"/>
          </a:p>
        </p:txBody>
      </p:sp>
    </p:spTree>
    <p:extLst>
      <p:ext uri="{BB962C8B-B14F-4D97-AF65-F5344CB8AC3E}">
        <p14:creationId xmlns:p14="http://schemas.microsoft.com/office/powerpoint/2010/main" val="1233184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4A277-A7DE-C513-91C8-EC79AAA92817}"/>
              </a:ext>
            </a:extLst>
          </p:cNvPr>
          <p:cNvSpPr>
            <a:spLocks noGrp="1"/>
          </p:cNvSpPr>
          <p:nvPr>
            <p:ph type="title"/>
          </p:nvPr>
        </p:nvSpPr>
        <p:spPr>
          <a:xfrm>
            <a:off x="481014" y="327025"/>
            <a:ext cx="5167311" cy="1946274"/>
          </a:xfrm>
        </p:spPr>
        <p:txBody>
          <a:bodyPr anchor="b">
            <a:normAutofit/>
          </a:bodyPr>
          <a:lstStyle/>
          <a:p>
            <a:r>
              <a:rPr lang="en-US" sz="3600" dirty="0" err="1"/>
              <a:t>Tehisintellekti</a:t>
            </a:r>
            <a:r>
              <a:rPr lang="en-US" sz="3600" dirty="0"/>
              <a:t> </a:t>
            </a:r>
            <a:r>
              <a:rPr lang="en-US" sz="3600" dirty="0" err="1"/>
              <a:t>detektorite</a:t>
            </a:r>
            <a:r>
              <a:rPr lang="en-US" sz="3600" dirty="0"/>
              <a:t> roll</a:t>
            </a:r>
          </a:p>
        </p:txBody>
      </p:sp>
      <p:sp>
        <p:nvSpPr>
          <p:cNvPr id="3" name="Content Placeholder 2">
            <a:extLst>
              <a:ext uri="{FF2B5EF4-FFF2-40B4-BE49-F238E27FC236}">
                <a16:creationId xmlns:a16="http://schemas.microsoft.com/office/drawing/2014/main" id="{99C88F48-465E-D9E9-23CA-380967529332}"/>
              </a:ext>
            </a:extLst>
          </p:cNvPr>
          <p:cNvSpPr>
            <a:spLocks noGrp="1"/>
          </p:cNvSpPr>
          <p:nvPr>
            <p:ph idx="1"/>
          </p:nvPr>
        </p:nvSpPr>
        <p:spPr>
          <a:xfrm>
            <a:off x="481014" y="2614613"/>
            <a:ext cx="5167311" cy="3590925"/>
          </a:xfrm>
        </p:spPr>
        <p:txBody>
          <a:bodyPr>
            <a:normAutofit/>
          </a:bodyPr>
          <a:lstStyle/>
          <a:p>
            <a:pPr marL="0" indent="0">
              <a:buNone/>
            </a:pPr>
            <a:r>
              <a:rPr lang="en-US" sz="1700"/>
              <a:t>Arutelud akadeemilise aususe üle hõlmavad paratamatult ka AI tuvastustarkvara rolli. Selles valdkonnas on mitmeid tööriistu, kuid enamikule ülikoolidele on Turnitini äsja välja antud AI tuvastustööriist ilmselge valik, mida kaaluda. Peamised probleemid on siiski järgmised:</a:t>
            </a:r>
          </a:p>
          <a:p>
            <a:r>
              <a:rPr lang="en-US" sz="1700"/>
              <a:t>Ükski tehisintellekti tuvastamise tööriist ei suuda lõplikult tõestada, et teksti kirjutas tehisintellekt.</a:t>
            </a:r>
          </a:p>
          <a:p>
            <a:r>
              <a:rPr lang="en-US" sz="1700"/>
              <a:t>Need tööriistad annavad valepositiivseid tulemusi.</a:t>
            </a:r>
          </a:p>
          <a:p>
            <a:r>
              <a:rPr lang="en-US" sz="1700"/>
              <a:t>Tööriistad ei suuda eristada tehisintellekti kirjutusvahendite seaduslikke ja muid kasutusviise.</a:t>
            </a:r>
          </a:p>
        </p:txBody>
      </p:sp>
      <p:pic>
        <p:nvPicPr>
          <p:cNvPr id="13314" name="Picture 2">
            <a:extLst>
              <a:ext uri="{FF2B5EF4-FFF2-40B4-BE49-F238E27FC236}">
                <a16:creationId xmlns:a16="http://schemas.microsoft.com/office/drawing/2014/main" id="{5AC9120D-3206-05AC-B16C-6351F5098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629"/>
          <a:stretch/>
        </p:blipFill>
        <p:spPr bwMode="auto">
          <a:xfrm>
            <a:off x="5721536" y="1"/>
            <a:ext cx="6470464" cy="6856412"/>
          </a:xfrm>
          <a:custGeom>
            <a:avLst/>
            <a:gdLst/>
            <a:ahLst/>
            <a:cxnLst/>
            <a:rect l="l" t="t" r="r" b="b"/>
            <a:pathLst>
              <a:path w="6470464" h="6856412">
                <a:moveTo>
                  <a:pt x="0" y="0"/>
                </a:moveTo>
                <a:lnTo>
                  <a:pt x="6470464" y="0"/>
                </a:lnTo>
                <a:lnTo>
                  <a:pt x="6470464" y="6856412"/>
                </a:lnTo>
                <a:lnTo>
                  <a:pt x="753" y="6856412"/>
                </a:lnTo>
                <a:lnTo>
                  <a:pt x="83736" y="6682434"/>
                </a:lnTo>
                <a:cubicBezTo>
                  <a:pt x="534353" y="5654674"/>
                  <a:pt x="777103" y="4561946"/>
                  <a:pt x="777103" y="3428997"/>
                </a:cubicBezTo>
                <a:cubicBezTo>
                  <a:pt x="777103" y="2296047"/>
                  <a:pt x="534353" y="1203318"/>
                  <a:pt x="83736" y="175558"/>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867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ECB9F5-51E2-AF59-94C0-7A31DA9F0452}"/>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b="0" i="0" kern="1200" dirty="0">
                <a:effectLst/>
                <a:highlight>
                  <a:srgbClr val="FFFFFF"/>
                </a:highlight>
                <a:latin typeface="+mj-lt"/>
                <a:ea typeface="+mj-ea"/>
                <a:cs typeface="+mj-cs"/>
              </a:rPr>
              <a:t>Turnitin's AI detector</a:t>
            </a:r>
            <a:endParaRPr lang="en-US" sz="5400" kern="1200" dirty="0">
              <a:latin typeface="+mj-lt"/>
              <a:ea typeface="+mj-ea"/>
              <a:cs typeface="+mj-cs"/>
            </a:endParaRPr>
          </a:p>
        </p:txBody>
      </p:sp>
      <p:sp>
        <p:nvSpPr>
          <p:cNvPr id="1434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507D800-234C-C2C5-F8DE-F26DCFEA2BC6}"/>
              </a:ext>
            </a:extLst>
          </p:cNvPr>
          <p:cNvSpPr>
            <a:spLocks noGrp="1"/>
          </p:cNvSpPr>
          <p:nvPr>
            <p:ph idx="1"/>
          </p:nvPr>
        </p:nvSpPr>
        <p:spPr>
          <a:xfrm>
            <a:off x="572493" y="2071316"/>
            <a:ext cx="5523507" cy="4354738"/>
          </a:xfrm>
        </p:spPr>
        <p:txBody>
          <a:bodyPr vert="horz" lIns="91440" tIns="45720" rIns="91440" bIns="45720" rtlCol="0" anchor="t">
            <a:normAutofit/>
          </a:bodyPr>
          <a:lstStyle/>
          <a:p>
            <a:r>
              <a:rPr lang="en-US" sz="2200" dirty="0"/>
              <a:t>Tartu </a:t>
            </a:r>
            <a:r>
              <a:rPr lang="en-US" sz="2200" dirty="0" err="1"/>
              <a:t>Ülikool</a:t>
            </a:r>
            <a:r>
              <a:rPr lang="en-US" sz="2200" dirty="0"/>
              <a:t> </a:t>
            </a:r>
            <a:r>
              <a:rPr lang="en-US" sz="2200" dirty="0" err="1"/>
              <a:t>testib</a:t>
            </a:r>
            <a:r>
              <a:rPr lang="en-US" sz="2200" dirty="0"/>
              <a:t> </a:t>
            </a:r>
            <a:r>
              <a:rPr lang="en-US" sz="2200" dirty="0" err="1"/>
              <a:t>hetkel</a:t>
            </a:r>
            <a:r>
              <a:rPr lang="en-US" sz="2200" dirty="0"/>
              <a:t> </a:t>
            </a:r>
            <a:r>
              <a:rPr lang="en-US" sz="2200" dirty="0" err="1"/>
              <a:t>uut</a:t>
            </a:r>
            <a:r>
              <a:rPr lang="en-US" sz="2200" dirty="0"/>
              <a:t> </a:t>
            </a:r>
            <a:r>
              <a:rPr lang="en-US" sz="2200" dirty="0" err="1"/>
              <a:t>plagiaadituvastustarkvara</a:t>
            </a:r>
            <a:r>
              <a:rPr lang="en-US" sz="2200" dirty="0"/>
              <a:t> Turnitin, </a:t>
            </a:r>
            <a:r>
              <a:rPr lang="en-US" sz="2200" dirty="0" err="1"/>
              <a:t>mille</a:t>
            </a:r>
            <a:r>
              <a:rPr lang="en-US" sz="2200" dirty="0"/>
              <a:t> </a:t>
            </a:r>
            <a:r>
              <a:rPr lang="en-US" sz="2200" dirty="0" err="1"/>
              <a:t>eesmärk</a:t>
            </a:r>
            <a:r>
              <a:rPr lang="en-US" sz="2200" dirty="0"/>
              <a:t> on </a:t>
            </a:r>
            <a:r>
              <a:rPr lang="en-US" sz="2200" dirty="0" err="1"/>
              <a:t>eristada</a:t>
            </a:r>
            <a:r>
              <a:rPr lang="en-US" sz="2200" dirty="0"/>
              <a:t> AI </a:t>
            </a:r>
            <a:r>
              <a:rPr lang="en-US" sz="2200" dirty="0" err="1"/>
              <a:t>poolt</a:t>
            </a:r>
            <a:r>
              <a:rPr lang="en-US" sz="2200" dirty="0"/>
              <a:t> </a:t>
            </a:r>
            <a:r>
              <a:rPr lang="en-US" sz="2200" dirty="0" err="1"/>
              <a:t>genereeritud</a:t>
            </a:r>
            <a:r>
              <a:rPr lang="en-US" sz="2200" dirty="0"/>
              <a:t> </a:t>
            </a:r>
            <a:r>
              <a:rPr lang="en-US" sz="2200" dirty="0" err="1"/>
              <a:t>tekste</a:t>
            </a:r>
            <a:r>
              <a:rPr lang="en-US" sz="2200" dirty="0"/>
              <a:t> </a:t>
            </a:r>
            <a:r>
              <a:rPr lang="en-US" sz="2200" dirty="0" err="1"/>
              <a:t>inimeste</a:t>
            </a:r>
            <a:r>
              <a:rPr lang="en-US" sz="2200" dirty="0"/>
              <a:t> </a:t>
            </a:r>
            <a:r>
              <a:rPr lang="en-US" sz="2200" dirty="0" err="1"/>
              <a:t>kirjutatust</a:t>
            </a:r>
            <a:r>
              <a:rPr lang="en-US" sz="2200" dirty="0"/>
              <a:t>. Seda </a:t>
            </a:r>
            <a:r>
              <a:rPr lang="en-US" sz="2200" dirty="0" err="1"/>
              <a:t>tarkvara</a:t>
            </a:r>
            <a:r>
              <a:rPr lang="en-US" sz="2200" dirty="0"/>
              <a:t> </a:t>
            </a:r>
            <a:r>
              <a:rPr lang="en-US" sz="2200" dirty="0" err="1"/>
              <a:t>kasutatakse</a:t>
            </a:r>
            <a:r>
              <a:rPr lang="en-US" sz="2200" dirty="0"/>
              <a:t> </a:t>
            </a:r>
            <a:r>
              <a:rPr lang="en-US" sz="2200" dirty="0" err="1"/>
              <a:t>akadeemilise</a:t>
            </a:r>
            <a:r>
              <a:rPr lang="en-US" sz="2200" dirty="0"/>
              <a:t> </a:t>
            </a:r>
            <a:r>
              <a:rPr lang="en-US" sz="2200" dirty="0" err="1"/>
              <a:t>aususe</a:t>
            </a:r>
            <a:r>
              <a:rPr lang="en-US" sz="2200" dirty="0"/>
              <a:t> </a:t>
            </a:r>
            <a:r>
              <a:rPr lang="en-US" sz="2200" dirty="0" err="1"/>
              <a:t>tagamiseks</a:t>
            </a:r>
            <a:r>
              <a:rPr lang="en-US" sz="2200" dirty="0"/>
              <a:t>, </a:t>
            </a:r>
            <a:r>
              <a:rPr lang="en-US" sz="2200" dirty="0" err="1"/>
              <a:t>aidates</a:t>
            </a:r>
            <a:r>
              <a:rPr lang="en-US" sz="2200" dirty="0"/>
              <a:t> </a:t>
            </a:r>
            <a:r>
              <a:rPr lang="en-US" sz="2200" dirty="0" err="1"/>
              <a:t>kindlaks</a:t>
            </a:r>
            <a:r>
              <a:rPr lang="en-US" sz="2200" dirty="0"/>
              <a:t> </a:t>
            </a:r>
            <a:r>
              <a:rPr lang="en-US" sz="2200" dirty="0" err="1"/>
              <a:t>teha</a:t>
            </a:r>
            <a:r>
              <a:rPr lang="en-US" sz="2200" dirty="0"/>
              <a:t> </a:t>
            </a:r>
            <a:r>
              <a:rPr lang="en-US" sz="2200" dirty="0" err="1"/>
              <a:t>tööde</a:t>
            </a:r>
            <a:r>
              <a:rPr lang="en-US" sz="2200" dirty="0"/>
              <a:t> </a:t>
            </a:r>
            <a:r>
              <a:rPr lang="en-US" sz="2200" dirty="0" err="1"/>
              <a:t>originaalsust</a:t>
            </a:r>
            <a:r>
              <a:rPr lang="en-US" sz="2200" dirty="0"/>
              <a:t> ja </a:t>
            </a:r>
            <a:r>
              <a:rPr lang="en-US" sz="2200" dirty="0" err="1"/>
              <a:t>vältides</a:t>
            </a:r>
            <a:r>
              <a:rPr lang="en-US" sz="2200" dirty="0"/>
              <a:t> </a:t>
            </a:r>
            <a:r>
              <a:rPr lang="en-US" sz="2200" dirty="0" err="1"/>
              <a:t>plagiaati</a:t>
            </a:r>
            <a:r>
              <a:rPr lang="en-US" sz="2200" dirty="0"/>
              <a:t>. Turnitin on </a:t>
            </a:r>
            <a:r>
              <a:rPr lang="en-US" sz="2200" dirty="0" err="1"/>
              <a:t>integreeritud</a:t>
            </a:r>
            <a:r>
              <a:rPr lang="en-US" sz="2200" dirty="0"/>
              <a:t> </a:t>
            </a:r>
            <a:r>
              <a:rPr lang="en-US" sz="2200" dirty="0" err="1"/>
              <a:t>ülikooli</a:t>
            </a:r>
            <a:r>
              <a:rPr lang="en-US" sz="2200" dirty="0"/>
              <a:t> </a:t>
            </a:r>
            <a:r>
              <a:rPr lang="en-US" sz="2200" dirty="0" err="1"/>
              <a:t>süsteemidesse</a:t>
            </a:r>
            <a:r>
              <a:rPr lang="en-US" sz="2200" dirty="0"/>
              <a:t>, et </a:t>
            </a:r>
            <a:r>
              <a:rPr lang="en-US" sz="2200" dirty="0" err="1"/>
              <a:t>toetada</a:t>
            </a:r>
            <a:r>
              <a:rPr lang="en-US" sz="2200" dirty="0"/>
              <a:t> </a:t>
            </a:r>
            <a:r>
              <a:rPr lang="en-US" sz="2200" dirty="0" err="1"/>
              <a:t>nii</a:t>
            </a:r>
            <a:r>
              <a:rPr lang="en-US" sz="2200" dirty="0"/>
              <a:t> </a:t>
            </a:r>
            <a:r>
              <a:rPr lang="en-US" sz="2200" dirty="0" err="1"/>
              <a:t>õpilasi</a:t>
            </a:r>
            <a:r>
              <a:rPr lang="en-US" sz="2200" dirty="0"/>
              <a:t> </a:t>
            </a:r>
            <a:r>
              <a:rPr lang="en-US" sz="2200" dirty="0" err="1"/>
              <a:t>kui</a:t>
            </a:r>
            <a:r>
              <a:rPr lang="en-US" sz="2200" dirty="0"/>
              <a:t> ka </a:t>
            </a:r>
            <a:r>
              <a:rPr lang="en-US" sz="2200" dirty="0" err="1"/>
              <a:t>õppejõude</a:t>
            </a:r>
            <a:r>
              <a:rPr lang="en-US" sz="2200" dirty="0"/>
              <a:t> </a:t>
            </a:r>
            <a:r>
              <a:rPr lang="en-US" sz="2200" dirty="0" err="1"/>
              <a:t>kõrgete</a:t>
            </a:r>
            <a:r>
              <a:rPr lang="en-US" sz="2200" dirty="0"/>
              <a:t> </a:t>
            </a:r>
            <a:r>
              <a:rPr lang="en-US" sz="2200" dirty="0" err="1"/>
              <a:t>akadeemiliste</a:t>
            </a:r>
            <a:r>
              <a:rPr lang="en-US" sz="2200" dirty="0"/>
              <a:t> </a:t>
            </a:r>
            <a:r>
              <a:rPr lang="en-US" sz="2200" dirty="0" err="1"/>
              <a:t>standardite</a:t>
            </a:r>
            <a:r>
              <a:rPr lang="en-US" sz="2200" dirty="0"/>
              <a:t> </a:t>
            </a:r>
            <a:r>
              <a:rPr lang="en-US" sz="2200" dirty="0" err="1"/>
              <a:t>hoidmisel</a:t>
            </a:r>
            <a:r>
              <a:rPr lang="en-US" sz="2200" dirty="0"/>
              <a:t>.</a:t>
            </a:r>
          </a:p>
        </p:txBody>
      </p:sp>
      <p:pic>
        <p:nvPicPr>
          <p:cNvPr id="9" name="Online Media 3" title="Introducing Turnitin's AI writing detection capabilities">
            <a:hlinkClick r:id="" action="ppaction://media"/>
            <a:extLst>
              <a:ext uri="{FF2B5EF4-FFF2-40B4-BE49-F238E27FC236}">
                <a16:creationId xmlns:a16="http://schemas.microsoft.com/office/drawing/2014/main" id="{1250ECE6-D31C-9AC0-D662-D9BDB5EC5F9E}"/>
              </a:ext>
            </a:extLst>
          </p:cNvPr>
          <p:cNvPicPr>
            <a:picLocks noRot="1" noChangeAspect="1"/>
          </p:cNvPicPr>
          <p:nvPr>
            <a:videoFile r:link="rId1"/>
          </p:nvPr>
        </p:nvPicPr>
        <p:blipFill>
          <a:blip r:embed="rId3"/>
          <a:stretch>
            <a:fillRect/>
          </a:stretch>
        </p:blipFill>
        <p:spPr>
          <a:xfrm>
            <a:off x="6029245" y="2044438"/>
            <a:ext cx="5590262" cy="3158498"/>
          </a:xfrm>
          <a:prstGeom prst="rect">
            <a:avLst/>
          </a:prstGeom>
        </p:spPr>
      </p:pic>
      <p:sp>
        <p:nvSpPr>
          <p:cNvPr id="10" name="TextBox 9">
            <a:extLst>
              <a:ext uri="{FF2B5EF4-FFF2-40B4-BE49-F238E27FC236}">
                <a16:creationId xmlns:a16="http://schemas.microsoft.com/office/drawing/2014/main" id="{2864D523-7D77-38DC-09DC-F8EC6DC267A1}"/>
              </a:ext>
            </a:extLst>
          </p:cNvPr>
          <p:cNvSpPr txBox="1"/>
          <p:nvPr/>
        </p:nvSpPr>
        <p:spPr>
          <a:xfrm>
            <a:off x="655862" y="5831809"/>
            <a:ext cx="11068054" cy="62112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hlinkClick r:id="rId4"/>
              </a:rPr>
              <a:t>University of Tartu guidelines for using AI chatbots for teaching and studies | Tartu </a:t>
            </a:r>
            <a:r>
              <a:rPr lang="en-US" sz="2000" dirty="0" err="1">
                <a:hlinkClick r:id="rId4"/>
              </a:rPr>
              <a:t>Ülikool</a:t>
            </a:r>
            <a:r>
              <a:rPr lang="en-US" sz="2000" dirty="0">
                <a:hlinkClick r:id="rId4"/>
              </a:rPr>
              <a:t> (ut.ee)</a:t>
            </a:r>
            <a:endParaRPr lang="en-US" sz="2000" dirty="0"/>
          </a:p>
        </p:txBody>
      </p:sp>
    </p:spTree>
    <p:extLst>
      <p:ext uri="{BB962C8B-B14F-4D97-AF65-F5344CB8AC3E}">
        <p14:creationId xmlns:p14="http://schemas.microsoft.com/office/powerpoint/2010/main" val="416911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p:spPr>
        <p:txBody>
          <a:bodyPr anchor="b">
            <a:normAutofit/>
          </a:bodyPr>
          <a:lstStyle/>
          <a:p>
            <a:r>
              <a:rPr lang="en-US" sz="5400" dirty="0" err="1"/>
              <a:t>Kokkuvõte</a:t>
            </a:r>
            <a:r>
              <a:rPr lang="en-US" sz="5400" dirty="0"/>
              <a:t> ja </a:t>
            </a:r>
            <a:r>
              <a:rPr lang="en-US" sz="5400" dirty="0" err="1"/>
              <a:t>tulevikuvisioon</a:t>
            </a:r>
            <a:endParaRPr lang="en-US" sz="5400" dirty="0"/>
          </a:p>
        </p:txBody>
      </p:sp>
      <p:pic>
        <p:nvPicPr>
          <p:cNvPr id="15362" name="Picture 2">
            <a:extLst>
              <a:ext uri="{FF2B5EF4-FFF2-40B4-BE49-F238E27FC236}">
                <a16:creationId xmlns:a16="http://schemas.microsoft.com/office/drawing/2014/main" id="{539EFEC6-2BCD-1B85-DD2A-97D7CAEC7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969" r="16120"/>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537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97762" y="2706624"/>
            <a:ext cx="6251110" cy="3483864"/>
          </a:xfrm>
        </p:spPr>
        <p:txBody>
          <a:bodyPr>
            <a:normAutofit/>
          </a:bodyPr>
          <a:lstStyle/>
          <a:p>
            <a:pPr marL="0" indent="0">
              <a:buNone/>
            </a:pPr>
            <a:r>
              <a:rPr lang="en-US" sz="1700"/>
              <a:t>• AI pakub uusi võimalusi ja väljakutseid hariduses.</a:t>
            </a:r>
          </a:p>
          <a:p>
            <a:pPr marL="0" indent="0">
              <a:buNone/>
            </a:pPr>
            <a:r>
              <a:rPr lang="en-US" sz="1700"/>
              <a:t>• Tõhususe ja kaasatuse parandamine on AI peamised eelised.</a:t>
            </a:r>
          </a:p>
          <a:p>
            <a:pPr marL="0" indent="0">
              <a:buNone/>
            </a:pPr>
            <a:r>
              <a:rPr lang="en-US" sz="1700"/>
              <a:t>• Tulevik: Millised võiksid olla AI järgmised arengusuunad hariduses?</a:t>
            </a:r>
          </a:p>
          <a:p>
            <a:r>
              <a:rPr lang="en-US" sz="1700"/>
              <a:t>Linke edasiseks uurimiseks: </a:t>
            </a:r>
          </a:p>
          <a:p>
            <a:pPr lvl="1"/>
            <a:r>
              <a:rPr lang="en-US" sz="1700">
                <a:hlinkClick r:id="rId3"/>
              </a:rPr>
              <a:t>The Role of Generative AI in Education | Edutopia</a:t>
            </a:r>
            <a:r>
              <a:rPr lang="en-US" sz="1700"/>
              <a:t> </a:t>
            </a:r>
          </a:p>
          <a:p>
            <a:pPr lvl="1"/>
            <a:r>
              <a:rPr lang="en-US" sz="1700">
                <a:hlinkClick r:id="rId4"/>
              </a:rPr>
              <a:t>Teaching Students to Use AI Tools | Edutopia</a:t>
            </a:r>
            <a:endParaRPr lang="en-US" sz="1700"/>
          </a:p>
          <a:p>
            <a:pPr lvl="1"/>
            <a:r>
              <a:rPr lang="en-US" sz="1700">
                <a:hlinkClick r:id="rId5"/>
              </a:rPr>
              <a:t>Incorporating AI in Teaching: Examples from Yale Instructors | Poorvu Center for Teaching and Learning</a:t>
            </a:r>
            <a:endParaRPr lang="en-US" sz="17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68" name="Rectangle 17467">
            <a:extLst>
              <a:ext uri="{FF2B5EF4-FFF2-40B4-BE49-F238E27FC236}">
                <a16:creationId xmlns:a16="http://schemas.microsoft.com/office/drawing/2014/main" id="{7FEAE179-C525-48F3-AD47-0E9E2B6F2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70" name="Rectangle 17469">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72" name="Rectangle 1747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458818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24" name="Picture 16" descr="A group of people sitting in chairs looking at a screen&#10;&#10;Description automatically generated">
            <a:extLst>
              <a:ext uri="{FF2B5EF4-FFF2-40B4-BE49-F238E27FC236}">
                <a16:creationId xmlns:a16="http://schemas.microsoft.com/office/drawing/2014/main" id="{47EDA0EF-ED33-F913-B1E6-4202971295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306" b="16539"/>
          <a:stretch/>
        </p:blipFill>
        <p:spPr bwMode="auto">
          <a:xfrm>
            <a:off x="959205" y="364142"/>
            <a:ext cx="10369645" cy="3867993"/>
          </a:xfrm>
          <a:prstGeom prst="rect">
            <a:avLst/>
          </a:prstGeom>
          <a:noFill/>
          <a:extLst>
            <a:ext uri="{909E8E84-426E-40DD-AFC4-6F175D3DCCD1}">
              <a14:hiddenFill xmlns:a14="http://schemas.microsoft.com/office/drawing/2010/main">
                <a:solidFill>
                  <a:srgbClr val="FFFFFF"/>
                </a:solidFill>
              </a14:hiddenFill>
            </a:ext>
          </a:extLst>
        </p:spPr>
      </p:pic>
      <p:sp>
        <p:nvSpPr>
          <p:cNvPr id="17477" name="Rectangle 17476">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01107" y="5661132"/>
            <a:ext cx="146304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Content Placeholder 16">
            <a:extLst>
              <a:ext uri="{FF2B5EF4-FFF2-40B4-BE49-F238E27FC236}">
                <a16:creationId xmlns:a16="http://schemas.microsoft.com/office/drawing/2014/main" id="{0B21622A-8D89-2070-F0C5-ADCB5E4F906A}"/>
              </a:ext>
            </a:extLst>
          </p:cNvPr>
          <p:cNvPicPr>
            <a:picLocks noGrp="1" noChangeAspect="1"/>
          </p:cNvPicPr>
          <p:nvPr>
            <p:ph idx="1"/>
          </p:nvPr>
        </p:nvPicPr>
        <p:blipFill>
          <a:blip r:embed="rId3"/>
          <a:stretch>
            <a:fillRect/>
          </a:stretch>
        </p:blipFill>
        <p:spPr>
          <a:xfrm>
            <a:off x="5162550" y="5004953"/>
            <a:ext cx="6586538" cy="1313732"/>
          </a:xfrm>
        </p:spPr>
      </p:pic>
      <p:sp>
        <p:nvSpPr>
          <p:cNvPr id="18" name="TextBox 17">
            <a:extLst>
              <a:ext uri="{FF2B5EF4-FFF2-40B4-BE49-F238E27FC236}">
                <a16:creationId xmlns:a16="http://schemas.microsoft.com/office/drawing/2014/main" id="{719A0B00-3BFF-3EE2-F307-E3D3798CA4BF}"/>
              </a:ext>
            </a:extLst>
          </p:cNvPr>
          <p:cNvSpPr txBox="1"/>
          <p:nvPr/>
        </p:nvSpPr>
        <p:spPr>
          <a:xfrm>
            <a:off x="707571" y="5431971"/>
            <a:ext cx="3243943" cy="646331"/>
          </a:xfrm>
          <a:prstGeom prst="rect">
            <a:avLst/>
          </a:prstGeom>
          <a:noFill/>
        </p:spPr>
        <p:txBody>
          <a:bodyPr wrap="square" rtlCol="0">
            <a:spAutoFit/>
          </a:bodyPr>
          <a:lstStyle/>
          <a:p>
            <a:r>
              <a:rPr lang="en-US" dirty="0" err="1"/>
              <a:t>Slaidid</a:t>
            </a:r>
            <a:r>
              <a:rPr lang="en-US" dirty="0"/>
              <a:t> </a:t>
            </a:r>
            <a:r>
              <a:rPr lang="en-US" dirty="0" err="1"/>
              <a:t>saad</a:t>
            </a:r>
            <a:r>
              <a:rPr lang="en-US" dirty="0"/>
              <a:t> </a:t>
            </a:r>
            <a:r>
              <a:rPr lang="en-US" dirty="0" err="1"/>
              <a:t>alla</a:t>
            </a:r>
            <a:r>
              <a:rPr lang="en-US" dirty="0"/>
              <a:t> </a:t>
            </a:r>
            <a:r>
              <a:rPr lang="en-US" dirty="0" err="1"/>
              <a:t>laadida</a:t>
            </a:r>
            <a:r>
              <a:rPr lang="en-US" dirty="0"/>
              <a:t> </a:t>
            </a:r>
            <a:r>
              <a:rPr lang="en-US" dirty="0" err="1"/>
              <a:t>aadressilt</a:t>
            </a:r>
            <a:r>
              <a:rPr lang="en-US" dirty="0"/>
              <a:t> </a:t>
            </a:r>
            <a:r>
              <a:rPr lang="en-US" dirty="0">
                <a:hlinkClick r:id="rId4"/>
              </a:rPr>
              <a:t>lorents.ee</a:t>
            </a:r>
            <a:endParaRPr lang="en-US" dirty="0"/>
          </a:p>
        </p:txBody>
      </p:sp>
    </p:spTree>
    <p:extLst>
      <p:ext uri="{BB962C8B-B14F-4D97-AF65-F5344CB8AC3E}">
        <p14:creationId xmlns:p14="http://schemas.microsoft.com/office/powerpoint/2010/main" val="1403808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43" name="Rectangle 1844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a:extLst>
              <a:ext uri="{FF2B5EF4-FFF2-40B4-BE49-F238E27FC236}">
                <a16:creationId xmlns:a16="http://schemas.microsoft.com/office/drawing/2014/main" id="{3CED2943-6014-27E7-42C2-E3668FB4A2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7625" r="1" b="18186"/>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820C035-01A1-C4B0-FF3C-53CCD7E98C2B}"/>
              </a:ext>
            </a:extLst>
          </p:cNvPr>
          <p:cNvSpPr>
            <a:spLocks noGrp="1"/>
          </p:cNvSpPr>
          <p:nvPr>
            <p:ph idx="1"/>
          </p:nvPr>
        </p:nvSpPr>
        <p:spPr>
          <a:xfrm>
            <a:off x="6513788" y="174170"/>
            <a:ext cx="4840010" cy="6531429"/>
          </a:xfrm>
        </p:spPr>
        <p:txBody>
          <a:bodyPr>
            <a:normAutofit/>
          </a:bodyPr>
          <a:lstStyle/>
          <a:p>
            <a:r>
              <a:rPr lang="en-US" sz="2000" dirty="0"/>
              <a:t>AI </a:t>
            </a:r>
            <a:r>
              <a:rPr lang="en-US" sz="2000" dirty="0" err="1"/>
              <a:t>rakendused</a:t>
            </a:r>
            <a:r>
              <a:rPr lang="en-US" sz="2000" dirty="0"/>
              <a:t> </a:t>
            </a:r>
            <a:r>
              <a:rPr lang="en-US" sz="2000" dirty="0" err="1"/>
              <a:t>õppetöös</a:t>
            </a:r>
            <a:endParaRPr lang="en-US" sz="2000" dirty="0"/>
          </a:p>
          <a:p>
            <a:r>
              <a:rPr lang="en-US" sz="2000" dirty="0" err="1"/>
              <a:t>Generatiivse</a:t>
            </a:r>
            <a:r>
              <a:rPr lang="en-US" sz="2000" dirty="0"/>
              <a:t> </a:t>
            </a:r>
            <a:r>
              <a:rPr lang="en-US" sz="2000" dirty="0" err="1"/>
              <a:t>tehisintellekti</a:t>
            </a:r>
            <a:r>
              <a:rPr lang="en-US" sz="2000" dirty="0"/>
              <a:t> </a:t>
            </a:r>
            <a:r>
              <a:rPr lang="en-US" sz="2000" dirty="0" err="1"/>
              <a:t>mõju</a:t>
            </a:r>
            <a:r>
              <a:rPr lang="en-US" sz="2000" dirty="0"/>
              <a:t> </a:t>
            </a:r>
            <a:r>
              <a:rPr lang="en-US" sz="2000" dirty="0" err="1"/>
              <a:t>haridusele</a:t>
            </a:r>
            <a:endParaRPr lang="en-US" sz="2000" dirty="0"/>
          </a:p>
          <a:p>
            <a:r>
              <a:rPr lang="en-US" sz="2000" dirty="0" err="1"/>
              <a:t>Võimalused</a:t>
            </a:r>
            <a:r>
              <a:rPr lang="en-US" sz="2000" dirty="0"/>
              <a:t>, </a:t>
            </a:r>
            <a:r>
              <a:rPr lang="en-US" sz="2000" dirty="0" err="1"/>
              <a:t>Piirangud</a:t>
            </a:r>
            <a:r>
              <a:rPr lang="en-US" sz="2000" dirty="0"/>
              <a:t> ja </a:t>
            </a:r>
            <a:r>
              <a:rPr lang="en-US" sz="2000" dirty="0" err="1"/>
              <a:t>Murekohad</a:t>
            </a:r>
            <a:endParaRPr lang="en-US" sz="2000" dirty="0"/>
          </a:p>
          <a:p>
            <a:r>
              <a:rPr lang="en-US" sz="2000" dirty="0" err="1"/>
              <a:t>Kasutusvõimalused</a:t>
            </a:r>
            <a:r>
              <a:rPr lang="en-US" sz="2000" dirty="0"/>
              <a:t> </a:t>
            </a:r>
            <a:r>
              <a:rPr lang="en-US" sz="2000" dirty="0" err="1"/>
              <a:t>õppija</a:t>
            </a:r>
            <a:r>
              <a:rPr lang="en-US" sz="2000" dirty="0"/>
              <a:t> </a:t>
            </a:r>
            <a:r>
              <a:rPr lang="en-US" sz="2000" dirty="0" err="1"/>
              <a:t>jaoks</a:t>
            </a:r>
            <a:endParaRPr lang="en-US" sz="2000" dirty="0"/>
          </a:p>
          <a:p>
            <a:r>
              <a:rPr lang="en-US" sz="2000" dirty="0"/>
              <a:t>GPT-</a:t>
            </a:r>
            <a:r>
              <a:rPr lang="en-US" sz="2000" dirty="0" err="1"/>
              <a:t>põhine</a:t>
            </a:r>
            <a:r>
              <a:rPr lang="en-US" sz="2000" dirty="0"/>
              <a:t> bot vs Multiple Choice Question Generator </a:t>
            </a:r>
          </a:p>
          <a:p>
            <a:r>
              <a:rPr lang="en-US" sz="2000" dirty="0" err="1"/>
              <a:t>MathGPT</a:t>
            </a:r>
            <a:endParaRPr lang="en-US" sz="2000" dirty="0"/>
          </a:p>
          <a:p>
            <a:r>
              <a:rPr lang="en-US" sz="2000" dirty="0" err="1"/>
              <a:t>WolframAlpha</a:t>
            </a:r>
            <a:endParaRPr lang="en-US" sz="2000" dirty="0"/>
          </a:p>
          <a:p>
            <a:r>
              <a:rPr lang="en-US" sz="2000" dirty="0" err="1"/>
              <a:t>ScienceGPT</a:t>
            </a:r>
            <a:endParaRPr lang="en-US" sz="2000" dirty="0"/>
          </a:p>
          <a:p>
            <a:r>
              <a:rPr lang="en-US" sz="2000" dirty="0" err="1"/>
              <a:t>HistoryGPT</a:t>
            </a:r>
            <a:endParaRPr lang="en-US" sz="2000" dirty="0"/>
          </a:p>
          <a:p>
            <a:r>
              <a:rPr lang="en-US" sz="2000" dirty="0" err="1"/>
              <a:t>LanguageGPT</a:t>
            </a:r>
            <a:endParaRPr lang="en-US" sz="2000" dirty="0"/>
          </a:p>
          <a:p>
            <a:r>
              <a:rPr lang="en-US" sz="2000" dirty="0" err="1"/>
              <a:t>Automaatne</a:t>
            </a:r>
            <a:r>
              <a:rPr lang="en-US" sz="2000" dirty="0"/>
              <a:t> </a:t>
            </a:r>
            <a:r>
              <a:rPr lang="en-US" sz="2000" dirty="0" err="1"/>
              <a:t>sisuanalüüs</a:t>
            </a:r>
            <a:r>
              <a:rPr lang="en-US" sz="2000" dirty="0"/>
              <a:t> ja </a:t>
            </a:r>
            <a:r>
              <a:rPr lang="en-US" sz="2000" dirty="0" err="1"/>
              <a:t>tagasiside</a:t>
            </a:r>
            <a:endParaRPr lang="en-US" sz="2000" dirty="0"/>
          </a:p>
          <a:p>
            <a:r>
              <a:rPr lang="en-US" sz="2000" dirty="0" err="1"/>
              <a:t>Tehisintellekti</a:t>
            </a:r>
            <a:r>
              <a:rPr lang="en-US" sz="2000" dirty="0"/>
              <a:t> </a:t>
            </a:r>
            <a:r>
              <a:rPr lang="en-US" sz="2000" dirty="0" err="1"/>
              <a:t>detektorite</a:t>
            </a:r>
            <a:r>
              <a:rPr lang="en-US" sz="2000" dirty="0"/>
              <a:t> roll</a:t>
            </a:r>
          </a:p>
          <a:p>
            <a:r>
              <a:rPr lang="en-US" sz="2000" b="0" i="0" kern="1200" dirty="0">
                <a:effectLst/>
                <a:highlight>
                  <a:srgbClr val="FFFFFF"/>
                </a:highlight>
                <a:latin typeface="+mj-lt"/>
                <a:ea typeface="+mj-ea"/>
                <a:cs typeface="+mj-cs"/>
              </a:rPr>
              <a:t>Turnitin's AI detector</a:t>
            </a:r>
          </a:p>
          <a:p>
            <a:r>
              <a:rPr lang="en-US" sz="2000" dirty="0" err="1"/>
              <a:t>Kokkuvõte</a:t>
            </a:r>
            <a:r>
              <a:rPr lang="en-US" sz="2000" dirty="0"/>
              <a:t> ja </a:t>
            </a:r>
            <a:r>
              <a:rPr lang="en-US" sz="2000" dirty="0" err="1"/>
              <a:t>tulevikuvisioon</a:t>
            </a:r>
            <a:endParaRPr lang="en-US" sz="2000" b="1" dirty="0"/>
          </a:p>
          <a:p>
            <a:endParaRPr lang="en-US" sz="1000" dirty="0"/>
          </a:p>
          <a:p>
            <a:endParaRPr lang="en-US" sz="1000" b="1" dirty="0"/>
          </a:p>
          <a:p>
            <a:pPr marL="0" indent="0">
              <a:buNone/>
            </a:pPr>
            <a:endParaRPr lang="en-US" sz="1000" dirty="0"/>
          </a:p>
          <a:p>
            <a:endParaRPr lang="en-US" sz="1000" dirty="0"/>
          </a:p>
          <a:p>
            <a:endParaRPr lang="en-US" sz="1000" dirty="0"/>
          </a:p>
        </p:txBody>
      </p:sp>
    </p:spTree>
    <p:extLst>
      <p:ext uri="{BB962C8B-B14F-4D97-AF65-F5344CB8AC3E}">
        <p14:creationId xmlns:p14="http://schemas.microsoft.com/office/powerpoint/2010/main" val="2826581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7" name="Rectangle 410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p:spPr>
        <p:txBody>
          <a:bodyPr anchor="b">
            <a:normAutofit/>
          </a:bodyPr>
          <a:lstStyle/>
          <a:p>
            <a:r>
              <a:rPr lang="en-US" sz="5400" dirty="0"/>
              <a:t>AI </a:t>
            </a:r>
            <a:r>
              <a:rPr lang="en-US" sz="5400" dirty="0" err="1"/>
              <a:t>rakendused</a:t>
            </a:r>
            <a:r>
              <a:rPr lang="en-US" sz="5400" dirty="0"/>
              <a:t> </a:t>
            </a:r>
            <a:r>
              <a:rPr lang="en-US" sz="5400" dirty="0" err="1"/>
              <a:t>õppetöös</a:t>
            </a:r>
            <a:endParaRPr lang="en-US" sz="5400" dirty="0"/>
          </a:p>
        </p:txBody>
      </p:sp>
      <p:pic>
        <p:nvPicPr>
          <p:cNvPr id="4102" name="Picture 6">
            <a:extLst>
              <a:ext uri="{FF2B5EF4-FFF2-40B4-BE49-F238E27FC236}">
                <a16:creationId xmlns:a16="http://schemas.microsoft.com/office/drawing/2014/main" id="{BFD79766-3099-2D44-5950-FE7CFCFCC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747" r="-1" b="5423"/>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10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97762" y="2706624"/>
            <a:ext cx="6251110" cy="3483864"/>
          </a:xfrm>
        </p:spPr>
        <p:txBody>
          <a:bodyPr>
            <a:normAutofit/>
          </a:bodyPr>
          <a:lstStyle/>
          <a:p>
            <a:pPr marL="0" indent="0">
              <a:buNone/>
            </a:pPr>
            <a:r>
              <a:rPr lang="en-US" sz="2200"/>
              <a:t>• Kohandatud õpe: AI kohandab õppematerjalid vastavalt õpilaste vajadustele.</a:t>
            </a:r>
          </a:p>
          <a:p>
            <a:pPr marL="0" indent="0">
              <a:buNone/>
            </a:pPr>
            <a:r>
              <a:rPr lang="en-US" sz="2200"/>
              <a:t>• Virtuaalsed õpetajad ja juhendajad: Pakuvad pidevat tuge ja tagasisidet.</a:t>
            </a:r>
          </a:p>
          <a:p>
            <a:pPr marL="0" indent="0">
              <a:buNone/>
            </a:pPr>
            <a:r>
              <a:rPr lang="en-US" sz="2200"/>
              <a:t>• Õppematerjalide automaatne genereerimine: AI loob küsimusi, teste ja õppematerjale.</a:t>
            </a:r>
          </a:p>
        </p:txBody>
      </p:sp>
      <p:sp>
        <p:nvSpPr>
          <p:cNvPr id="4" name="AutoShape 2" descr="A hyper-realistic, highly detailed image of a futuristic classroom with students sitting at their desks. The room is filled with cool, icy blue and steel gray tones. Large windows on the side of the classroom offer breathtaking views of lush green landscapes, with mountains and clear skies in the background. The students, dressed in modern, casual clothing, focus on the holographic screens in front of them. The virtual teacher, composed of shimmering light, guides them through the content. The scene includes realistic lighting, natural shadows, and reflections on the glossy floor, blending the indoor high-tech environment with serene outdoor nature.">
            <a:extLst>
              <a:ext uri="{FF2B5EF4-FFF2-40B4-BE49-F238E27FC236}">
                <a16:creationId xmlns:a16="http://schemas.microsoft.com/office/drawing/2014/main" id="{ABC109F5-12AE-2E19-4AC5-F8039F49B58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5" name="Rectangle 616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726704-A516-16AB-5512-9405FF15677A}"/>
              </a:ext>
            </a:extLst>
          </p:cNvPr>
          <p:cNvSpPr>
            <a:spLocks noGrp="1"/>
          </p:cNvSpPr>
          <p:nvPr>
            <p:ph type="title"/>
          </p:nvPr>
        </p:nvSpPr>
        <p:spPr>
          <a:xfrm>
            <a:off x="5297762" y="329184"/>
            <a:ext cx="6251110" cy="1783080"/>
          </a:xfrm>
        </p:spPr>
        <p:txBody>
          <a:bodyPr anchor="b">
            <a:normAutofit/>
          </a:bodyPr>
          <a:lstStyle/>
          <a:p>
            <a:r>
              <a:rPr lang="en-US" sz="4200" dirty="0" err="1"/>
              <a:t>Generatiivse</a:t>
            </a:r>
            <a:r>
              <a:rPr lang="en-US" sz="4200" dirty="0"/>
              <a:t> </a:t>
            </a:r>
            <a:r>
              <a:rPr lang="en-US" sz="4200" dirty="0" err="1"/>
              <a:t>tehisintellekti</a:t>
            </a:r>
            <a:r>
              <a:rPr lang="en-US" sz="4200" dirty="0"/>
              <a:t> </a:t>
            </a:r>
            <a:r>
              <a:rPr lang="en-US" sz="4200" dirty="0" err="1"/>
              <a:t>mõju</a:t>
            </a:r>
            <a:r>
              <a:rPr lang="en-US" sz="4200" dirty="0"/>
              <a:t> </a:t>
            </a:r>
            <a:r>
              <a:rPr lang="en-US" sz="4200" dirty="0" err="1"/>
              <a:t>haridusele</a:t>
            </a:r>
            <a:endParaRPr lang="en-US" sz="4200" dirty="0"/>
          </a:p>
        </p:txBody>
      </p:sp>
      <p:pic>
        <p:nvPicPr>
          <p:cNvPr id="6146" name="Picture 2">
            <a:extLst>
              <a:ext uri="{FF2B5EF4-FFF2-40B4-BE49-F238E27FC236}">
                <a16:creationId xmlns:a16="http://schemas.microsoft.com/office/drawing/2014/main" id="{F22C47C0-1B24-66BE-2316-4790486FD2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7172" r="-1"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616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EB7B6A-0116-2A01-B26A-8F356311D513}"/>
              </a:ext>
            </a:extLst>
          </p:cNvPr>
          <p:cNvSpPr>
            <a:spLocks noGrp="1"/>
          </p:cNvSpPr>
          <p:nvPr>
            <p:ph idx="1"/>
          </p:nvPr>
        </p:nvSpPr>
        <p:spPr>
          <a:xfrm>
            <a:off x="5297762" y="2706624"/>
            <a:ext cx="6251110" cy="3483864"/>
          </a:xfrm>
        </p:spPr>
        <p:txBody>
          <a:bodyPr>
            <a:normAutofit/>
          </a:bodyPr>
          <a:lstStyle/>
          <a:p>
            <a:r>
              <a:rPr lang="en-US" sz="2200"/>
              <a:t>Generatiivse tehisintellekti mõju haridusele on alles kujunemas ja tõenäoliselt veel mõnda aega. </a:t>
            </a:r>
          </a:p>
          <a:p>
            <a:r>
              <a:rPr lang="en-US" sz="2200"/>
              <a:t>Peamised valdkonnad hõlmavad hindamist ja akadeemilist terviklikkust, selle kasutamist õpetamisel ja õppimisel, kasutamist ajasäästliku vahendina ja kasutamist õpilaste poolt.</a:t>
            </a:r>
          </a:p>
        </p:txBody>
      </p:sp>
    </p:spTree>
    <p:extLst>
      <p:ext uri="{BB962C8B-B14F-4D97-AF65-F5344CB8AC3E}">
        <p14:creationId xmlns:p14="http://schemas.microsoft.com/office/powerpoint/2010/main" val="318559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933E93-19D5-790E-BB76-EEB7F93F5C19}"/>
              </a:ext>
            </a:extLst>
          </p:cNvPr>
          <p:cNvSpPr>
            <a:spLocks noGrp="1"/>
          </p:cNvSpPr>
          <p:nvPr>
            <p:ph type="title"/>
          </p:nvPr>
        </p:nvSpPr>
        <p:spPr>
          <a:xfrm>
            <a:off x="630936" y="639520"/>
            <a:ext cx="3429000" cy="1719072"/>
          </a:xfrm>
        </p:spPr>
        <p:txBody>
          <a:bodyPr anchor="b">
            <a:normAutofit/>
          </a:bodyPr>
          <a:lstStyle/>
          <a:p>
            <a:r>
              <a:rPr lang="en-US" sz="5400"/>
              <a:t>Tutvusta end</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5525FF-742B-6778-5A0F-BFCC351F0BD3}"/>
              </a:ext>
            </a:extLst>
          </p:cNvPr>
          <p:cNvSpPr>
            <a:spLocks noGrp="1"/>
          </p:cNvSpPr>
          <p:nvPr>
            <p:ph idx="1"/>
          </p:nvPr>
        </p:nvSpPr>
        <p:spPr>
          <a:xfrm>
            <a:off x="630936" y="2807208"/>
            <a:ext cx="3429000" cy="3410712"/>
          </a:xfrm>
        </p:spPr>
        <p:txBody>
          <a:bodyPr anchor="t">
            <a:normAutofit/>
          </a:bodyPr>
          <a:lstStyle/>
          <a:p>
            <a:pPr marL="0" indent="0">
              <a:buNone/>
            </a:pPr>
            <a:r>
              <a:rPr lang="en-US" sz="1400" dirty="0" err="1"/>
              <a:t>Tekst</a:t>
            </a:r>
            <a:r>
              <a:rPr lang="en-US" sz="1400" dirty="0"/>
              <a:t> on </a:t>
            </a:r>
            <a:r>
              <a:rPr lang="en-US" sz="1400" dirty="0" err="1"/>
              <a:t>genereeritud</a:t>
            </a:r>
            <a:r>
              <a:rPr lang="en-US" sz="1400" dirty="0"/>
              <a:t> ChatGPT </a:t>
            </a:r>
            <a:r>
              <a:rPr lang="en-US" sz="1400" dirty="0" err="1"/>
              <a:t>poolt</a:t>
            </a:r>
            <a:r>
              <a:rPr lang="en-US" sz="1400" dirty="0"/>
              <a:t>, </a:t>
            </a:r>
            <a:r>
              <a:rPr lang="en-US" sz="1400" dirty="0" err="1"/>
              <a:t>palusin</a:t>
            </a:r>
            <a:r>
              <a:rPr lang="en-US" sz="1400" dirty="0"/>
              <a:t> </a:t>
            </a:r>
            <a:r>
              <a:rPr lang="en-US" sz="1400" dirty="0" err="1"/>
              <a:t>vastata</a:t>
            </a:r>
            <a:r>
              <a:rPr lang="en-US" sz="1400" dirty="0"/>
              <a:t> </a:t>
            </a:r>
            <a:r>
              <a:rPr lang="en-US" sz="1400" dirty="0" err="1"/>
              <a:t>küsimustele</a:t>
            </a:r>
            <a:r>
              <a:rPr lang="en-US" sz="1400" dirty="0"/>
              <a:t>:</a:t>
            </a:r>
          </a:p>
          <a:p>
            <a:r>
              <a:rPr lang="en-US" sz="1400" b="1" dirty="0">
                <a:effectLst/>
                <a:latin typeface="Aptos" panose="020B0004020202020204" pitchFamily="34" charset="0"/>
                <a:ea typeface="Aptos" panose="020B0004020202020204" pitchFamily="34" charset="0"/>
                <a:cs typeface="Times New Roman" panose="02020603050405020304" pitchFamily="18" charset="0"/>
              </a:rPr>
              <a:t>Mis see on?</a:t>
            </a:r>
          </a:p>
          <a:p>
            <a:r>
              <a:rPr lang="en-US" sz="1400" b="1" dirty="0">
                <a:effectLst/>
                <a:latin typeface="Aptos" panose="020B0004020202020204" pitchFamily="34" charset="0"/>
                <a:ea typeface="Aptos" panose="020B0004020202020204" pitchFamily="34" charset="0"/>
                <a:cs typeface="Times New Roman" panose="02020603050405020304" pitchFamily="18" charset="0"/>
              </a:rPr>
              <a:t>Kes on </a:t>
            </a:r>
            <a:r>
              <a:rPr lang="en-US" sz="1400" b="1" dirty="0" err="1">
                <a:effectLst/>
                <a:latin typeface="Aptos" panose="020B0004020202020204" pitchFamily="34" charset="0"/>
                <a:ea typeface="Aptos" panose="020B0004020202020204" pitchFamily="34" charset="0"/>
                <a:cs typeface="Times New Roman" panose="02020603050405020304" pitchFamily="18" charset="0"/>
              </a:rPr>
              <a:t>selle</a:t>
            </a:r>
            <a:r>
              <a:rPr lang="en-US" sz="1400" b="1" dirty="0">
                <a:effectLst/>
                <a:latin typeface="Aptos" panose="020B0004020202020204" pitchFamily="34" charset="0"/>
                <a:ea typeface="Aptos" panose="020B0004020202020204" pitchFamily="34" charset="0"/>
                <a:cs typeface="Times New Roman" panose="02020603050405020304" pitchFamily="18" charset="0"/>
              </a:rPr>
              <a:t> </a:t>
            </a:r>
            <a:r>
              <a:rPr lang="en-US" sz="1400" b="1" dirty="0" err="1">
                <a:effectLst/>
                <a:latin typeface="Aptos" panose="020B0004020202020204" pitchFamily="34" charset="0"/>
                <a:ea typeface="Aptos" panose="020B0004020202020204" pitchFamily="34" charset="0"/>
                <a:cs typeface="Times New Roman" panose="02020603050405020304" pitchFamily="18" charset="0"/>
              </a:rPr>
              <a:t>loonud</a:t>
            </a:r>
            <a:r>
              <a:rPr lang="en-US" sz="1400" b="1" dirty="0">
                <a:effectLst/>
                <a:latin typeface="Aptos" panose="020B0004020202020204" pitchFamily="34" charset="0"/>
                <a:ea typeface="Aptos" panose="020B0004020202020204" pitchFamily="34" charset="0"/>
                <a:cs typeface="Times New Roman" panose="02020603050405020304" pitchFamily="18" charset="0"/>
              </a:rPr>
              <a:t>?</a:t>
            </a:r>
            <a:endParaRPr lang="en-US" sz="1400" b="1" dirty="0">
              <a:latin typeface="Aptos" panose="020B0004020202020204" pitchFamily="34" charset="0"/>
              <a:ea typeface="Aptos" panose="020B0004020202020204" pitchFamily="34" charset="0"/>
              <a:cs typeface="Times New Roman" panose="02020603050405020304" pitchFamily="18" charset="0"/>
            </a:endParaRPr>
          </a:p>
          <a:p>
            <a:r>
              <a:rPr lang="en-US" sz="1400" b="1" dirty="0" err="1">
                <a:effectLst/>
                <a:latin typeface="Aptos" panose="020B0004020202020204" pitchFamily="34" charset="0"/>
                <a:ea typeface="Aptos" panose="020B0004020202020204" pitchFamily="34" charset="0"/>
                <a:cs typeface="Times New Roman" panose="02020603050405020304" pitchFamily="18" charset="0"/>
              </a:rPr>
              <a:t>Miks</a:t>
            </a:r>
            <a:r>
              <a:rPr lang="en-US" sz="1400" b="1" dirty="0">
                <a:effectLst/>
                <a:latin typeface="Aptos" panose="020B0004020202020204" pitchFamily="34" charset="0"/>
                <a:ea typeface="Aptos" panose="020B0004020202020204" pitchFamily="34" charset="0"/>
                <a:cs typeface="Times New Roman" panose="02020603050405020304" pitchFamily="18" charset="0"/>
              </a:rPr>
              <a:t> on see </a:t>
            </a:r>
            <a:r>
              <a:rPr lang="en-US" sz="1400" b="1" dirty="0" err="1">
                <a:effectLst/>
                <a:latin typeface="Aptos" panose="020B0004020202020204" pitchFamily="34" charset="0"/>
                <a:ea typeface="Aptos" panose="020B0004020202020204" pitchFamily="34" charset="0"/>
                <a:cs typeface="Times New Roman" panose="02020603050405020304" pitchFamily="18" charset="0"/>
              </a:rPr>
              <a:t>loodud</a:t>
            </a:r>
            <a:r>
              <a:rPr lang="en-US" sz="1400" b="1" dirty="0">
                <a:effectLst/>
                <a:latin typeface="Aptos" panose="020B0004020202020204" pitchFamily="34" charset="0"/>
                <a:ea typeface="Aptos" panose="020B0004020202020204" pitchFamily="34" charset="0"/>
                <a:cs typeface="Times New Roman" panose="02020603050405020304" pitchFamily="18" charset="0"/>
              </a:rPr>
              <a:t>?</a:t>
            </a:r>
          </a:p>
          <a:p>
            <a:r>
              <a:rPr lang="en-US" sz="1400" b="1" dirty="0" err="1">
                <a:effectLst/>
                <a:latin typeface="Aptos" panose="020B0004020202020204" pitchFamily="34" charset="0"/>
                <a:ea typeface="Aptos" panose="020B0004020202020204" pitchFamily="34" charset="0"/>
                <a:cs typeface="Times New Roman" panose="02020603050405020304" pitchFamily="18" charset="0"/>
              </a:rPr>
              <a:t>Milleks</a:t>
            </a:r>
            <a:r>
              <a:rPr lang="en-US" sz="1400" b="1" dirty="0">
                <a:effectLst/>
                <a:latin typeface="Aptos" panose="020B0004020202020204" pitchFamily="34" charset="0"/>
                <a:ea typeface="Aptos" panose="020B0004020202020204" pitchFamily="34" charset="0"/>
                <a:cs typeface="Times New Roman" panose="02020603050405020304" pitchFamily="18" charset="0"/>
              </a:rPr>
              <a:t> </a:t>
            </a:r>
            <a:r>
              <a:rPr lang="en-US" sz="1400" b="1" dirty="0" err="1">
                <a:effectLst/>
                <a:latin typeface="Aptos" panose="020B0004020202020204" pitchFamily="34" charset="0"/>
                <a:ea typeface="Aptos" panose="020B0004020202020204" pitchFamily="34" charset="0"/>
                <a:cs typeface="Times New Roman" panose="02020603050405020304" pitchFamily="18" charset="0"/>
              </a:rPr>
              <a:t>seda</a:t>
            </a:r>
            <a:r>
              <a:rPr lang="en-US" sz="1400" b="1" dirty="0">
                <a:effectLst/>
                <a:latin typeface="Aptos" panose="020B0004020202020204" pitchFamily="34" charset="0"/>
                <a:ea typeface="Aptos" panose="020B0004020202020204" pitchFamily="34" charset="0"/>
                <a:cs typeface="Times New Roman" panose="02020603050405020304" pitchFamily="18" charset="0"/>
              </a:rPr>
              <a:t> </a:t>
            </a:r>
            <a:r>
              <a:rPr lang="en-US" sz="1400" b="1" dirty="0" err="1">
                <a:effectLst/>
                <a:latin typeface="Aptos" panose="020B0004020202020204" pitchFamily="34" charset="0"/>
                <a:ea typeface="Aptos" panose="020B0004020202020204" pitchFamily="34" charset="0"/>
                <a:cs typeface="Times New Roman" panose="02020603050405020304" pitchFamily="18" charset="0"/>
              </a:rPr>
              <a:t>kasutatakse</a:t>
            </a:r>
            <a:r>
              <a:rPr lang="en-US" sz="1400" b="1" dirty="0">
                <a:effectLst/>
                <a:latin typeface="Aptos" panose="020B0004020202020204" pitchFamily="34" charset="0"/>
                <a:ea typeface="Aptos" panose="020B0004020202020204" pitchFamily="34" charset="0"/>
                <a:cs typeface="Times New Roman" panose="02020603050405020304" pitchFamily="18" charset="0"/>
              </a:rPr>
              <a:t>?</a:t>
            </a:r>
            <a:endParaRPr lang="en-US" sz="1400" b="1" dirty="0">
              <a:latin typeface="Aptos" panose="020B0004020202020204" pitchFamily="34" charset="0"/>
              <a:ea typeface="Aptos" panose="020B0004020202020204" pitchFamily="34" charset="0"/>
              <a:cs typeface="Times New Roman" panose="02020603050405020304" pitchFamily="18" charset="0"/>
            </a:endParaRPr>
          </a:p>
          <a:p>
            <a:r>
              <a:rPr lang="en-US" sz="1400" b="1" dirty="0" err="1">
                <a:effectLst/>
                <a:latin typeface="Aptos" panose="020B0004020202020204" pitchFamily="34" charset="0"/>
                <a:ea typeface="Aptos" panose="020B0004020202020204" pitchFamily="34" charset="0"/>
                <a:cs typeface="Times New Roman" panose="02020603050405020304" pitchFamily="18" charset="0"/>
              </a:rPr>
              <a:t>Kuidas</a:t>
            </a:r>
            <a:r>
              <a:rPr lang="en-US" sz="1400" b="1" dirty="0">
                <a:effectLst/>
                <a:latin typeface="Aptos" panose="020B0004020202020204" pitchFamily="34" charset="0"/>
                <a:ea typeface="Aptos" panose="020B0004020202020204" pitchFamily="34" charset="0"/>
                <a:cs typeface="Times New Roman" panose="02020603050405020304" pitchFamily="18" charset="0"/>
              </a:rPr>
              <a:t> see </a:t>
            </a:r>
            <a:r>
              <a:rPr lang="en-US" sz="1400" b="1" dirty="0" err="1">
                <a:effectLst/>
                <a:latin typeface="Aptos" panose="020B0004020202020204" pitchFamily="34" charset="0"/>
                <a:ea typeface="Aptos" panose="020B0004020202020204" pitchFamily="34" charset="0"/>
                <a:cs typeface="Times New Roman" panose="02020603050405020304" pitchFamily="18" charset="0"/>
              </a:rPr>
              <a:t>töötab</a:t>
            </a:r>
            <a:r>
              <a:rPr lang="en-US" sz="1400" b="1" dirty="0">
                <a:effectLst/>
                <a:latin typeface="Aptos" panose="020B0004020202020204" pitchFamily="34" charset="0"/>
                <a:ea typeface="Aptos" panose="020B0004020202020204" pitchFamily="34" charset="0"/>
                <a:cs typeface="Times New Roman" panose="02020603050405020304" pitchFamily="18" charset="0"/>
              </a:rPr>
              <a:t>?</a:t>
            </a:r>
          </a:p>
          <a:p>
            <a:endParaRPr lang="en-US" sz="1400" b="1" dirty="0">
              <a:latin typeface="Aptos" panose="020B0004020202020204" pitchFamily="34" charset="0"/>
              <a:cs typeface="Times New Roman" panose="02020603050405020304" pitchFamily="18" charset="0"/>
            </a:endParaRPr>
          </a:p>
          <a:p>
            <a:pPr marL="0" indent="0">
              <a:buNone/>
            </a:pPr>
            <a:r>
              <a:rPr lang="en-US" sz="1400" dirty="0"/>
              <a:t>AI </a:t>
            </a:r>
            <a:r>
              <a:rPr lang="en-US" sz="1400" dirty="0" err="1"/>
              <a:t>Muusika</a:t>
            </a:r>
            <a:r>
              <a:rPr lang="en-US" sz="1400" dirty="0"/>
              <a:t>: </a:t>
            </a:r>
            <a:r>
              <a:rPr lang="en-US" sz="1050" b="0" i="0" dirty="0">
                <a:solidFill>
                  <a:srgbClr val="6E6E6E"/>
                </a:solidFill>
                <a:effectLst/>
                <a:highlight>
                  <a:srgbClr val="FFFFFF"/>
                </a:highlight>
                <a:latin typeface="Rubik"/>
              </a:rPr>
              <a:t>AIVA, </a:t>
            </a:r>
            <a:r>
              <a:rPr lang="en-US" sz="1050" b="0" i="0" u="none" strike="noStrike" dirty="0">
                <a:solidFill>
                  <a:srgbClr val="4E97D8"/>
                </a:solidFill>
                <a:effectLst/>
                <a:highlight>
                  <a:srgbClr val="FFFFFF"/>
                </a:highlight>
                <a:latin typeface="Rubik"/>
                <a:hlinkClick r:id="rId3"/>
              </a:rPr>
              <a:t>https://creators.aiva.ai/</a:t>
            </a:r>
            <a:endParaRPr lang="en-US" sz="1400" dirty="0"/>
          </a:p>
          <a:p>
            <a:pPr marL="0" indent="0">
              <a:buNone/>
            </a:pPr>
            <a:r>
              <a:rPr lang="en-US" sz="1400" dirty="0"/>
              <a:t>AI Video: </a:t>
            </a:r>
            <a:r>
              <a:rPr lang="en-US" sz="1050" b="0" i="0" dirty="0">
                <a:solidFill>
                  <a:srgbClr val="6E6E6E"/>
                </a:solidFill>
                <a:effectLst/>
                <a:highlight>
                  <a:srgbClr val="FFFFFF"/>
                </a:highlight>
                <a:latin typeface="Rubik"/>
              </a:rPr>
              <a:t>PICTORY, </a:t>
            </a:r>
            <a:r>
              <a:rPr lang="en-US" sz="1050" b="0" i="0" u="none" strike="noStrike" dirty="0">
                <a:solidFill>
                  <a:srgbClr val="4E97D8"/>
                </a:solidFill>
                <a:effectLst/>
                <a:highlight>
                  <a:srgbClr val="FFFFFF"/>
                </a:highlight>
                <a:latin typeface="Rubik"/>
                <a:hlinkClick r:id="rId4"/>
              </a:rPr>
              <a:t>https://pictory.ai</a:t>
            </a:r>
            <a:endParaRPr lang="en-US" sz="1400" dirty="0"/>
          </a:p>
          <a:p>
            <a:pPr marL="0" indent="0">
              <a:buNone/>
            </a:pPr>
            <a:r>
              <a:rPr lang="en-US" sz="1400" dirty="0" err="1"/>
              <a:t>Tekst-Kõne</a:t>
            </a:r>
            <a:r>
              <a:rPr lang="en-US" sz="1400" dirty="0"/>
              <a:t>: </a:t>
            </a:r>
            <a:r>
              <a:rPr lang="en-US" sz="1050" b="0" i="0" dirty="0">
                <a:solidFill>
                  <a:srgbClr val="6E6E6E"/>
                </a:solidFill>
                <a:effectLst/>
                <a:highlight>
                  <a:srgbClr val="FFFFFF"/>
                </a:highlight>
                <a:latin typeface="Rubik"/>
              </a:rPr>
              <a:t>TTSMAKER, </a:t>
            </a:r>
            <a:r>
              <a:rPr lang="en-US" sz="1050" b="0" i="0" u="none" strike="noStrike" dirty="0">
                <a:solidFill>
                  <a:srgbClr val="4E97D8"/>
                </a:solidFill>
                <a:effectLst/>
                <a:highlight>
                  <a:srgbClr val="FFFFFF"/>
                </a:highlight>
                <a:latin typeface="Rubik"/>
                <a:hlinkClick r:id="rId5"/>
              </a:rPr>
              <a:t>https://ttsmaker.com/et</a:t>
            </a:r>
            <a:endParaRPr lang="en-US" sz="1400" dirty="0"/>
          </a:p>
          <a:p>
            <a:endParaRPr lang="en-US" sz="1400" dirty="0"/>
          </a:p>
        </p:txBody>
      </p:sp>
      <p:pic>
        <p:nvPicPr>
          <p:cNvPr id="4" name="Online Media 3" title="AI valmistas video ChatGPT-st">
            <a:hlinkClick r:id="" action="ppaction://media"/>
            <a:extLst>
              <a:ext uri="{FF2B5EF4-FFF2-40B4-BE49-F238E27FC236}">
                <a16:creationId xmlns:a16="http://schemas.microsoft.com/office/drawing/2014/main" id="{A64F8B48-2253-55D2-5AF7-A29C03DA731B}"/>
              </a:ext>
            </a:extLst>
          </p:cNvPr>
          <p:cNvPicPr>
            <a:picLocks noRot="1" noChangeAspect="1"/>
          </p:cNvPicPr>
          <p:nvPr>
            <a:videoFile r:link="rId1"/>
          </p:nvPr>
        </p:nvPicPr>
        <p:blipFill>
          <a:blip r:embed="rId6"/>
          <a:stretch>
            <a:fillRect/>
          </a:stretch>
        </p:blipFill>
        <p:spPr>
          <a:xfrm>
            <a:off x="4654296" y="1478699"/>
            <a:ext cx="6903720" cy="3900601"/>
          </a:xfrm>
          <a:prstGeom prst="rect">
            <a:avLst/>
          </a:prstGeom>
        </p:spPr>
      </p:pic>
    </p:spTree>
    <p:extLst>
      <p:ext uri="{BB962C8B-B14F-4D97-AF65-F5344CB8AC3E}">
        <p14:creationId xmlns:p14="http://schemas.microsoft.com/office/powerpoint/2010/main" val="296016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815337720"/>
              </p:ext>
            </p:extLst>
          </p:nvPr>
        </p:nvGraphicFramePr>
        <p:xfrm>
          <a:off x="4502428" y="529844"/>
          <a:ext cx="7225750" cy="5798315"/>
        </p:xfrm>
        <a:graphic>
          <a:graphicData uri="http://schemas.openxmlformats.org/drawingml/2006/table">
            <a:tbl>
              <a:tblPr firstRow="1" bandRow="1">
                <a:solidFill>
                  <a:srgbClr val="F7F7F7"/>
                </a:solidFill>
                <a:tableStyleId>{5C22544A-7EE6-4342-B048-85BDC9FD1C3A}</a:tableStyleId>
              </a:tblPr>
              <a:tblGrid>
                <a:gridCol w="2376789">
                  <a:extLst>
                    <a:ext uri="{9D8B030D-6E8A-4147-A177-3AD203B41FA5}">
                      <a16:colId xmlns:a16="http://schemas.microsoft.com/office/drawing/2014/main" val="20000"/>
                    </a:ext>
                  </a:extLst>
                </a:gridCol>
                <a:gridCol w="2375085">
                  <a:extLst>
                    <a:ext uri="{9D8B030D-6E8A-4147-A177-3AD203B41FA5}">
                      <a16:colId xmlns:a16="http://schemas.microsoft.com/office/drawing/2014/main" val="20001"/>
                    </a:ext>
                  </a:extLst>
                </a:gridCol>
                <a:gridCol w="2473876">
                  <a:extLst>
                    <a:ext uri="{9D8B030D-6E8A-4147-A177-3AD203B41FA5}">
                      <a16:colId xmlns:a16="http://schemas.microsoft.com/office/drawing/2014/main" val="20002"/>
                    </a:ext>
                  </a:extLst>
                </a:gridCol>
              </a:tblGrid>
              <a:tr h="529796">
                <a:tc>
                  <a:txBody>
                    <a:bodyPr/>
                    <a:lstStyle/>
                    <a:p>
                      <a:pPr>
                        <a:defRPr sz="1400" b="1">
                          <a:solidFill>
                            <a:srgbClr val="FFFFFF"/>
                          </a:solidFill>
                          <a:latin typeface="Arial"/>
                        </a:defRPr>
                      </a:pPr>
                      <a:r>
                        <a:rPr sz="1300" b="1" cap="all" spc="60">
                          <a:solidFill>
                            <a:schemeClr val="tx1"/>
                          </a:solidFill>
                        </a:rPr>
                        <a:t>Võimalused</a:t>
                      </a:r>
                    </a:p>
                  </a:txBody>
                  <a:tcPr marL="147165" marR="147165" marT="147165" marB="147165">
                    <a:lnL w="12700" cmpd="sng">
                      <a:noFill/>
                    </a:lnL>
                    <a:lnR w="12700" cmpd="sng">
                      <a:noFill/>
                    </a:lnR>
                    <a:lnT w="12700" cmpd="sng">
                      <a:noFill/>
                    </a:lnT>
                    <a:lnB w="38100" cmpd="sng">
                      <a:noFill/>
                    </a:lnB>
                    <a:noFill/>
                  </a:tcPr>
                </a:tc>
                <a:tc>
                  <a:txBody>
                    <a:bodyPr/>
                    <a:lstStyle/>
                    <a:p>
                      <a:pPr>
                        <a:defRPr sz="1400" b="1">
                          <a:solidFill>
                            <a:srgbClr val="FFFFFF"/>
                          </a:solidFill>
                          <a:latin typeface="Arial"/>
                        </a:defRPr>
                      </a:pPr>
                      <a:r>
                        <a:rPr sz="1300" b="1" cap="all" spc="60">
                          <a:solidFill>
                            <a:schemeClr val="tx1"/>
                          </a:solidFill>
                        </a:rPr>
                        <a:t>Piirangud</a:t>
                      </a:r>
                    </a:p>
                  </a:txBody>
                  <a:tcPr marL="147165" marR="147165" marT="147165" marB="147165">
                    <a:lnL w="12700" cmpd="sng">
                      <a:noFill/>
                    </a:lnL>
                    <a:lnR w="12700" cmpd="sng">
                      <a:noFill/>
                    </a:lnR>
                    <a:lnT w="12700" cmpd="sng">
                      <a:noFill/>
                    </a:lnT>
                    <a:lnB w="38100" cmpd="sng">
                      <a:noFill/>
                    </a:lnB>
                    <a:noFill/>
                  </a:tcPr>
                </a:tc>
                <a:tc>
                  <a:txBody>
                    <a:bodyPr/>
                    <a:lstStyle/>
                    <a:p>
                      <a:pPr>
                        <a:defRPr sz="1400" b="1">
                          <a:solidFill>
                            <a:srgbClr val="FFFFFF"/>
                          </a:solidFill>
                          <a:latin typeface="Arial"/>
                        </a:defRPr>
                      </a:pPr>
                      <a:r>
                        <a:rPr sz="1300" b="1" cap="all" spc="60">
                          <a:solidFill>
                            <a:schemeClr val="tx1"/>
                          </a:solidFill>
                        </a:rPr>
                        <a:t>Murekohad</a:t>
                      </a:r>
                    </a:p>
                  </a:txBody>
                  <a:tcPr marL="147165" marR="147165" marT="147165" marB="147165">
                    <a:lnL w="12700" cmpd="sng">
                      <a:noFill/>
                    </a:lnL>
                    <a:lnR w="12700" cmpd="sng">
                      <a:noFill/>
                    </a:lnR>
                    <a:lnT w="12700" cmpd="sng">
                      <a:noFill/>
                    </a:lnT>
                    <a:lnB w="38100" cmpd="sng">
                      <a:noFill/>
                    </a:lnB>
                    <a:noFill/>
                  </a:tcPr>
                </a:tc>
                <a:extLst>
                  <a:ext uri="{0D108BD9-81ED-4DB2-BD59-A6C34878D82A}">
                    <a16:rowId xmlns:a16="http://schemas.microsoft.com/office/drawing/2014/main" val="10000"/>
                  </a:ext>
                </a:extLst>
              </a:tr>
              <a:tr h="1232919">
                <a:tc>
                  <a:txBody>
                    <a:bodyPr/>
                    <a:lstStyle/>
                    <a:p>
                      <a:pPr algn="l">
                        <a:defRPr sz="1400">
                          <a:latin typeface="Arial"/>
                        </a:defRPr>
                      </a:pPr>
                      <a:r>
                        <a:rPr sz="1700" cap="none" spc="0">
                          <a:solidFill>
                            <a:schemeClr val="tx1"/>
                          </a:solidFill>
                        </a:rPr>
                        <a:t>Võib kirjutada usutavalt kõlava teksti mis tahes teemal.</a:t>
                      </a:r>
                    </a:p>
                  </a:txBody>
                  <a:tcPr marL="98110" marR="98110" marT="49055" marB="98110">
                    <a:lnL w="12700" cmpd="sng">
                      <a:noFill/>
                      <a:prstDash val="solid"/>
                    </a:lnL>
                    <a:lnR w="12700" cmpd="sng">
                      <a:noFill/>
                      <a:prstDash val="solid"/>
                    </a:lnR>
                    <a:lnT w="38100" cmpd="sng">
                      <a:noFill/>
                    </a:lnT>
                    <a:lnB w="12700" cmpd="sng">
                      <a:noFill/>
                      <a:prstDash val="solid"/>
                    </a:lnB>
                    <a:solidFill>
                      <a:srgbClr val="F7F7F7"/>
                    </a:solidFill>
                  </a:tcPr>
                </a:tc>
                <a:tc>
                  <a:txBody>
                    <a:bodyPr/>
                    <a:lstStyle/>
                    <a:p>
                      <a:pPr algn="l">
                        <a:defRPr sz="1400">
                          <a:latin typeface="Arial"/>
                        </a:defRPr>
                      </a:pPr>
                      <a:r>
                        <a:rPr sz="1700" cap="none" spc="0" dirty="0" err="1">
                          <a:solidFill>
                            <a:schemeClr val="tx1"/>
                          </a:solidFill>
                        </a:rPr>
                        <a:t>Võib</a:t>
                      </a:r>
                      <a:r>
                        <a:rPr sz="1700" cap="none" spc="0" dirty="0">
                          <a:solidFill>
                            <a:schemeClr val="tx1"/>
                          </a:solidFill>
                        </a:rPr>
                        <a:t> </a:t>
                      </a:r>
                      <a:r>
                        <a:rPr sz="1700" cap="none" spc="0" dirty="0" err="1">
                          <a:solidFill>
                            <a:schemeClr val="tx1"/>
                          </a:solidFill>
                        </a:rPr>
                        <a:t>genereerida</a:t>
                      </a:r>
                      <a:r>
                        <a:rPr sz="1700" cap="none" spc="0" dirty="0">
                          <a:solidFill>
                            <a:schemeClr val="tx1"/>
                          </a:solidFill>
                        </a:rPr>
                        <a:t> </a:t>
                      </a:r>
                      <a:r>
                        <a:rPr sz="1700" cap="none" spc="0" dirty="0" err="1">
                          <a:solidFill>
                            <a:schemeClr val="tx1"/>
                          </a:solidFill>
                        </a:rPr>
                        <a:t>usutavat</a:t>
                      </a:r>
                      <a:r>
                        <a:rPr sz="1700" cap="none" spc="0" dirty="0">
                          <a:solidFill>
                            <a:schemeClr val="tx1"/>
                          </a:solidFill>
                        </a:rPr>
                        <a:t>, </a:t>
                      </a:r>
                      <a:r>
                        <a:rPr sz="1700" cap="none" spc="0" dirty="0" err="1">
                          <a:solidFill>
                            <a:schemeClr val="tx1"/>
                          </a:solidFill>
                        </a:rPr>
                        <a:t>kuid</a:t>
                      </a:r>
                      <a:r>
                        <a:rPr sz="1700" cap="none" spc="0" dirty="0">
                          <a:solidFill>
                            <a:schemeClr val="tx1"/>
                          </a:solidFill>
                        </a:rPr>
                        <a:t> </a:t>
                      </a:r>
                      <a:r>
                        <a:rPr sz="1700" cap="none" spc="0" dirty="0" err="1">
                          <a:solidFill>
                            <a:schemeClr val="tx1"/>
                          </a:solidFill>
                        </a:rPr>
                        <a:t>ebaõiget</a:t>
                      </a:r>
                      <a:r>
                        <a:rPr sz="1700" cap="none" spc="0" dirty="0">
                          <a:solidFill>
                            <a:schemeClr val="tx1"/>
                          </a:solidFill>
                        </a:rPr>
                        <a:t> </a:t>
                      </a:r>
                      <a:r>
                        <a:rPr sz="1700" cap="none" spc="0" dirty="0" err="1">
                          <a:solidFill>
                            <a:schemeClr val="tx1"/>
                          </a:solidFill>
                        </a:rPr>
                        <a:t>teavet</a:t>
                      </a:r>
                      <a:r>
                        <a:rPr sz="1700" cap="none" spc="0" dirty="0">
                          <a:solidFill>
                            <a:schemeClr val="tx1"/>
                          </a:solidFill>
                        </a:rPr>
                        <a:t>.</a:t>
                      </a:r>
                    </a:p>
                  </a:txBody>
                  <a:tcPr marL="98110" marR="98110" marT="49055" marB="98110">
                    <a:lnL w="12700" cmpd="sng">
                      <a:noFill/>
                      <a:prstDash val="solid"/>
                    </a:lnL>
                    <a:lnR w="12700" cmpd="sng">
                      <a:noFill/>
                      <a:prstDash val="solid"/>
                    </a:lnR>
                    <a:lnT w="38100" cmpd="sng">
                      <a:noFill/>
                    </a:lnT>
                    <a:lnB w="12700" cmpd="sng">
                      <a:noFill/>
                      <a:prstDash val="solid"/>
                    </a:lnB>
                    <a:solidFill>
                      <a:srgbClr val="F7F7F7"/>
                    </a:solidFill>
                  </a:tcPr>
                </a:tc>
                <a:tc>
                  <a:txBody>
                    <a:bodyPr/>
                    <a:lstStyle/>
                    <a:p>
                      <a:pPr algn="l">
                        <a:defRPr sz="1400">
                          <a:latin typeface="Arial"/>
                        </a:defRPr>
                      </a:pPr>
                      <a:r>
                        <a:rPr sz="1700" cap="none" spc="0">
                          <a:solidFill>
                            <a:schemeClr val="tx1"/>
                          </a:solidFill>
                        </a:rPr>
                        <a:t>Võib ja sageli genereerib kallutatud tulemusi (kultuuriliselt, poliitiliselt jne).</a:t>
                      </a:r>
                    </a:p>
                  </a:txBody>
                  <a:tcPr marL="98110" marR="98110" marT="49055" marB="98110">
                    <a:lnL w="12700" cmpd="sng">
                      <a:noFill/>
                      <a:prstDash val="solid"/>
                    </a:lnL>
                    <a:lnR w="12700" cmpd="sng">
                      <a:noFill/>
                      <a:prstDash val="solid"/>
                    </a:lnR>
                    <a:lnT w="38100" cmpd="sng">
                      <a:noFill/>
                    </a:lnT>
                    <a:lnB w="12700" cmpd="sng">
                      <a:noFill/>
                      <a:prstDash val="solid"/>
                    </a:lnB>
                    <a:solidFill>
                      <a:srgbClr val="F7F7F7"/>
                    </a:solidFill>
                  </a:tcPr>
                </a:tc>
                <a:extLst>
                  <a:ext uri="{0D108BD9-81ED-4DB2-BD59-A6C34878D82A}">
                    <a16:rowId xmlns:a16="http://schemas.microsoft.com/office/drawing/2014/main" val="10001"/>
                  </a:ext>
                </a:extLst>
              </a:tr>
              <a:tr h="2541054">
                <a:tc>
                  <a:txBody>
                    <a:bodyPr/>
                    <a:lstStyle/>
                    <a:p>
                      <a:pPr algn="l">
                        <a:defRPr sz="1400">
                          <a:latin typeface="Arial"/>
                        </a:defRPr>
                      </a:pPr>
                      <a:r>
                        <a:rPr sz="1700" cap="none" spc="0">
                          <a:solidFill>
                            <a:schemeClr val="tx1"/>
                          </a:solidFill>
                        </a:rPr>
                        <a:t>Võib genereerida vastuseid erinevatele küsimustele, sealhulgas koodimise, matemaatiliste probleemide ja valikvastustega küsimuste kohta.</a:t>
                      </a:r>
                    </a:p>
                  </a:txBody>
                  <a:tcPr marL="98110" marR="98110" marT="49055" marB="9811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l">
                        <a:defRPr sz="1400">
                          <a:latin typeface="Arial"/>
                        </a:defRPr>
                      </a:pPr>
                      <a:r>
                        <a:rPr sz="1700" cap="none" spc="0" dirty="0">
                          <a:solidFill>
                            <a:schemeClr val="tx1"/>
                          </a:solidFill>
                        </a:rPr>
                        <a:t>Vastus </a:t>
                      </a:r>
                      <a:r>
                        <a:rPr sz="1700" cap="none" spc="0" dirty="0" err="1">
                          <a:solidFill>
                            <a:schemeClr val="tx1"/>
                          </a:solidFill>
                        </a:rPr>
                        <a:t>võib</a:t>
                      </a:r>
                      <a:r>
                        <a:rPr sz="1700" cap="none" spc="0" dirty="0">
                          <a:solidFill>
                            <a:schemeClr val="tx1"/>
                          </a:solidFill>
                        </a:rPr>
                        <a:t> </a:t>
                      </a:r>
                      <a:r>
                        <a:rPr sz="1700" cap="none" spc="0" dirty="0" err="1">
                          <a:solidFill>
                            <a:schemeClr val="tx1"/>
                          </a:solidFill>
                        </a:rPr>
                        <a:t>tulla</a:t>
                      </a:r>
                      <a:r>
                        <a:rPr sz="1700" cap="none" spc="0" dirty="0">
                          <a:solidFill>
                            <a:schemeClr val="tx1"/>
                          </a:solidFill>
                        </a:rPr>
                        <a:t> kas </a:t>
                      </a:r>
                      <a:r>
                        <a:rPr sz="1700" cap="none" spc="0" dirty="0" err="1">
                          <a:solidFill>
                            <a:schemeClr val="tx1"/>
                          </a:solidFill>
                        </a:rPr>
                        <a:t>mudeli</a:t>
                      </a:r>
                      <a:r>
                        <a:rPr sz="1700" cap="none" spc="0" dirty="0">
                          <a:solidFill>
                            <a:schemeClr val="tx1"/>
                          </a:solidFill>
                        </a:rPr>
                        <a:t> </a:t>
                      </a:r>
                      <a:r>
                        <a:rPr sz="1700" cap="none" spc="0" dirty="0" err="1">
                          <a:solidFill>
                            <a:schemeClr val="tx1"/>
                          </a:solidFill>
                        </a:rPr>
                        <a:t>enda</a:t>
                      </a:r>
                      <a:r>
                        <a:rPr sz="1700" cap="none" spc="0" dirty="0">
                          <a:solidFill>
                            <a:schemeClr val="tx1"/>
                          </a:solidFill>
                        </a:rPr>
                        <a:t> </a:t>
                      </a:r>
                      <a:r>
                        <a:rPr sz="1700" cap="none" spc="0" dirty="0" err="1">
                          <a:solidFill>
                            <a:schemeClr val="tx1"/>
                          </a:solidFill>
                        </a:rPr>
                        <a:t>genereerituna</a:t>
                      </a:r>
                      <a:r>
                        <a:rPr sz="1700" cap="none" spc="0" dirty="0">
                          <a:solidFill>
                            <a:schemeClr val="tx1"/>
                          </a:solidFill>
                        </a:rPr>
                        <a:t> </a:t>
                      </a:r>
                      <a:r>
                        <a:rPr sz="1700" cap="none" spc="0" dirty="0" err="1">
                          <a:solidFill>
                            <a:schemeClr val="tx1"/>
                          </a:solidFill>
                        </a:rPr>
                        <a:t>või</a:t>
                      </a:r>
                      <a:r>
                        <a:rPr sz="1700" cap="none" spc="0" dirty="0">
                          <a:solidFill>
                            <a:schemeClr val="tx1"/>
                          </a:solidFill>
                        </a:rPr>
                        <a:t> </a:t>
                      </a:r>
                      <a:r>
                        <a:rPr sz="1700" cap="none" spc="0" dirty="0" err="1">
                          <a:solidFill>
                            <a:schemeClr val="tx1"/>
                          </a:solidFill>
                        </a:rPr>
                        <a:t>tööriista</a:t>
                      </a:r>
                      <a:r>
                        <a:rPr sz="1700" cap="none" spc="0" dirty="0">
                          <a:solidFill>
                            <a:schemeClr val="tx1"/>
                          </a:solidFill>
                        </a:rPr>
                        <a:t> </a:t>
                      </a:r>
                      <a:r>
                        <a:rPr sz="1700" cap="none" spc="0" dirty="0" err="1">
                          <a:solidFill>
                            <a:schemeClr val="tx1"/>
                          </a:solidFill>
                        </a:rPr>
                        <a:t>poolt</a:t>
                      </a:r>
                      <a:r>
                        <a:rPr sz="1700" cap="none" spc="0" dirty="0">
                          <a:solidFill>
                            <a:schemeClr val="tx1"/>
                          </a:solidFill>
                        </a:rPr>
                        <a:t> </a:t>
                      </a:r>
                      <a:r>
                        <a:rPr sz="1700" cap="none" spc="0" dirty="0" err="1">
                          <a:solidFill>
                            <a:schemeClr val="tx1"/>
                          </a:solidFill>
                        </a:rPr>
                        <a:t>internetist</a:t>
                      </a:r>
                      <a:r>
                        <a:rPr sz="1700" cap="none" spc="0" dirty="0">
                          <a:solidFill>
                            <a:schemeClr val="tx1"/>
                          </a:solidFill>
                        </a:rPr>
                        <a:t> </a:t>
                      </a:r>
                      <a:r>
                        <a:rPr sz="1700" cap="none" spc="0" dirty="0" err="1">
                          <a:solidFill>
                            <a:schemeClr val="tx1"/>
                          </a:solidFill>
                        </a:rPr>
                        <a:t>otsituna</a:t>
                      </a:r>
                      <a:r>
                        <a:rPr sz="1700" cap="none" spc="0" dirty="0">
                          <a:solidFill>
                            <a:schemeClr val="tx1"/>
                          </a:solidFill>
                        </a:rPr>
                        <a:t>. Kui vastus </a:t>
                      </a:r>
                      <a:r>
                        <a:rPr sz="1700" cap="none" spc="0" dirty="0" err="1">
                          <a:solidFill>
                            <a:schemeClr val="tx1"/>
                          </a:solidFill>
                        </a:rPr>
                        <a:t>tuleb</a:t>
                      </a:r>
                      <a:r>
                        <a:rPr sz="1700" cap="none" spc="0" dirty="0">
                          <a:solidFill>
                            <a:schemeClr val="tx1"/>
                          </a:solidFill>
                        </a:rPr>
                        <a:t> </a:t>
                      </a:r>
                      <a:r>
                        <a:rPr sz="1700" cap="none" spc="0" dirty="0" err="1">
                          <a:solidFill>
                            <a:schemeClr val="tx1"/>
                          </a:solidFill>
                        </a:rPr>
                        <a:t>mudelilt</a:t>
                      </a:r>
                      <a:r>
                        <a:rPr sz="1700" cap="none" spc="0" dirty="0">
                          <a:solidFill>
                            <a:schemeClr val="tx1"/>
                          </a:solidFill>
                        </a:rPr>
                        <a:t>, </a:t>
                      </a:r>
                      <a:r>
                        <a:rPr sz="1700" cap="none" spc="0" dirty="0" err="1">
                          <a:solidFill>
                            <a:schemeClr val="tx1"/>
                          </a:solidFill>
                        </a:rPr>
                        <a:t>siis</a:t>
                      </a:r>
                      <a:r>
                        <a:rPr sz="1700" cap="none" spc="0" dirty="0">
                          <a:solidFill>
                            <a:schemeClr val="tx1"/>
                          </a:solidFill>
                        </a:rPr>
                        <a:t> on </a:t>
                      </a:r>
                      <a:r>
                        <a:rPr sz="1700" cap="none" spc="0" dirty="0" err="1">
                          <a:solidFill>
                            <a:schemeClr val="tx1"/>
                          </a:solidFill>
                        </a:rPr>
                        <a:t>sellel</a:t>
                      </a:r>
                      <a:r>
                        <a:rPr sz="1700" cap="none" spc="0" dirty="0">
                          <a:solidFill>
                            <a:schemeClr val="tx1"/>
                          </a:solidFill>
                        </a:rPr>
                        <a:t> </a:t>
                      </a:r>
                      <a:r>
                        <a:rPr sz="1700" cap="none" spc="0" dirty="0" err="1">
                          <a:solidFill>
                            <a:schemeClr val="tx1"/>
                          </a:solidFill>
                        </a:rPr>
                        <a:t>andmete</a:t>
                      </a:r>
                      <a:r>
                        <a:rPr sz="1700" cap="none" spc="0" dirty="0">
                          <a:solidFill>
                            <a:schemeClr val="tx1"/>
                          </a:solidFill>
                        </a:rPr>
                        <a:t> </a:t>
                      </a:r>
                      <a:r>
                        <a:rPr sz="1700" cap="none" spc="0" dirty="0" err="1">
                          <a:solidFill>
                            <a:schemeClr val="tx1"/>
                          </a:solidFill>
                        </a:rPr>
                        <a:t>piirangu</a:t>
                      </a:r>
                      <a:r>
                        <a:rPr sz="1700" cap="none" spc="0" dirty="0">
                          <a:solidFill>
                            <a:schemeClr val="tx1"/>
                          </a:solidFill>
                        </a:rPr>
                        <a:t> </a:t>
                      </a:r>
                      <a:r>
                        <a:rPr sz="1700" cap="none" spc="0" dirty="0" err="1">
                          <a:solidFill>
                            <a:schemeClr val="tx1"/>
                          </a:solidFill>
                        </a:rPr>
                        <a:t>kuupäev</a:t>
                      </a:r>
                      <a:r>
                        <a:rPr sz="1700" cap="none" spc="0" dirty="0">
                          <a:solidFill>
                            <a:schemeClr val="tx1"/>
                          </a:solidFill>
                        </a:rPr>
                        <a:t>.</a:t>
                      </a:r>
                    </a:p>
                  </a:txBody>
                  <a:tcPr marL="98110" marR="98110" marT="49055" marB="9811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tc>
                  <a:txBody>
                    <a:bodyPr/>
                    <a:lstStyle/>
                    <a:p>
                      <a:pPr algn="l">
                        <a:defRPr sz="1400">
                          <a:latin typeface="Arial"/>
                        </a:defRPr>
                      </a:pPr>
                      <a:r>
                        <a:rPr sz="1700" cap="none" spc="0" dirty="0" err="1">
                          <a:solidFill>
                            <a:schemeClr val="tx1"/>
                          </a:solidFill>
                        </a:rPr>
                        <a:t>Võib</a:t>
                      </a:r>
                      <a:r>
                        <a:rPr sz="1700" cap="none" spc="0" dirty="0">
                          <a:solidFill>
                            <a:schemeClr val="tx1"/>
                          </a:solidFill>
                        </a:rPr>
                        <a:t> </a:t>
                      </a:r>
                      <a:r>
                        <a:rPr sz="1700" cap="none" spc="0" dirty="0" err="1">
                          <a:solidFill>
                            <a:schemeClr val="tx1"/>
                          </a:solidFill>
                        </a:rPr>
                        <a:t>genereerida</a:t>
                      </a:r>
                      <a:r>
                        <a:rPr sz="1700" cap="none" spc="0" dirty="0">
                          <a:solidFill>
                            <a:schemeClr val="tx1"/>
                          </a:solidFill>
                        </a:rPr>
                        <a:t> </a:t>
                      </a:r>
                      <a:r>
                        <a:rPr sz="1700" cap="none" spc="0" dirty="0" err="1">
                          <a:solidFill>
                            <a:schemeClr val="tx1"/>
                          </a:solidFill>
                        </a:rPr>
                        <a:t>vastuvõetamatut</a:t>
                      </a:r>
                      <a:r>
                        <a:rPr sz="1700" cap="none" spc="0" dirty="0">
                          <a:solidFill>
                            <a:schemeClr val="tx1"/>
                          </a:solidFill>
                        </a:rPr>
                        <a:t> sisu.</a:t>
                      </a:r>
                    </a:p>
                  </a:txBody>
                  <a:tcPr marL="98110" marR="98110" marT="49055" marB="98110">
                    <a:lnL w="12700" cmpd="sng">
                      <a:noFill/>
                      <a:prstDash val="solid"/>
                    </a:lnL>
                    <a:lnR w="12700" cmpd="sng">
                      <a:noFill/>
                      <a:prstDash val="solid"/>
                    </a:lnR>
                    <a:lnT w="12700" cmpd="sng">
                      <a:noFill/>
                      <a:prstDash val="solid"/>
                    </a:lnT>
                    <a:lnB w="12700" cmpd="sng">
                      <a:noFill/>
                      <a:prstDash val="solid"/>
                    </a:lnB>
                    <a:solidFill>
                      <a:schemeClr val="bg1">
                        <a:lumMod val="85000"/>
                      </a:schemeClr>
                    </a:solidFill>
                  </a:tcPr>
                </a:tc>
                <a:extLst>
                  <a:ext uri="{0D108BD9-81ED-4DB2-BD59-A6C34878D82A}">
                    <a16:rowId xmlns:a16="http://schemas.microsoft.com/office/drawing/2014/main" val="10002"/>
                  </a:ext>
                </a:extLst>
              </a:tr>
              <a:tr h="1494546">
                <a:tc>
                  <a:txBody>
                    <a:bodyPr/>
                    <a:lstStyle/>
                    <a:p>
                      <a:pPr algn="l">
                        <a:defRPr sz="1400">
                          <a:latin typeface="Arial"/>
                        </a:defRPr>
                      </a:pPr>
                      <a:r>
                        <a:rPr sz="1700" cap="none" spc="0">
                          <a:solidFill>
                            <a:schemeClr val="tx1"/>
                          </a:solidFill>
                        </a:rPr>
                        <a:t>See </a:t>
                      </a:r>
                      <a:r>
                        <a:rPr sz="1700" cap="none" spc="0" err="1">
                          <a:solidFill>
                            <a:schemeClr val="tx1"/>
                          </a:solidFill>
                        </a:rPr>
                        <a:t>muutub</a:t>
                      </a:r>
                      <a:r>
                        <a:rPr sz="1700" cap="none" spc="0">
                          <a:solidFill>
                            <a:schemeClr val="tx1"/>
                          </a:solidFill>
                        </a:rPr>
                        <a:t> </a:t>
                      </a:r>
                      <a:r>
                        <a:rPr sz="1700" cap="none" spc="0" err="1">
                          <a:solidFill>
                            <a:schemeClr val="tx1"/>
                          </a:solidFill>
                        </a:rPr>
                        <a:t>iga</a:t>
                      </a:r>
                      <a:r>
                        <a:rPr sz="1700" cap="none" spc="0">
                          <a:solidFill>
                            <a:schemeClr val="tx1"/>
                          </a:solidFill>
                        </a:rPr>
                        <a:t> </a:t>
                      </a:r>
                      <a:r>
                        <a:rPr sz="1700" cap="none" spc="0" err="1">
                          <a:solidFill>
                            <a:schemeClr val="tx1"/>
                          </a:solidFill>
                        </a:rPr>
                        <a:t>uue</a:t>
                      </a:r>
                      <a:r>
                        <a:rPr sz="1700" cap="none" spc="0">
                          <a:solidFill>
                            <a:schemeClr val="tx1"/>
                          </a:solidFill>
                        </a:rPr>
                        <a:t> </a:t>
                      </a:r>
                      <a:r>
                        <a:rPr sz="1700" cap="none" spc="0" err="1">
                          <a:solidFill>
                            <a:schemeClr val="tx1"/>
                          </a:solidFill>
                        </a:rPr>
                        <a:t>versiooniga</a:t>
                      </a:r>
                      <a:r>
                        <a:rPr sz="1700" cap="none" spc="0">
                          <a:solidFill>
                            <a:schemeClr val="tx1"/>
                          </a:solidFill>
                        </a:rPr>
                        <a:t> </a:t>
                      </a:r>
                      <a:r>
                        <a:rPr sz="1700" cap="none" spc="0" err="1">
                          <a:solidFill>
                            <a:schemeClr val="tx1"/>
                          </a:solidFill>
                        </a:rPr>
                        <a:t>üha</a:t>
                      </a:r>
                      <a:r>
                        <a:rPr sz="1700" cap="none" spc="0">
                          <a:solidFill>
                            <a:schemeClr val="tx1"/>
                          </a:solidFill>
                        </a:rPr>
                        <a:t> </a:t>
                      </a:r>
                      <a:r>
                        <a:rPr sz="1700" cap="none" spc="0" err="1">
                          <a:solidFill>
                            <a:schemeClr val="tx1"/>
                          </a:solidFill>
                        </a:rPr>
                        <a:t>täpsemaks</a:t>
                      </a:r>
                      <a:r>
                        <a:rPr sz="1700" cap="none" spc="0">
                          <a:solidFill>
                            <a:schemeClr val="tx1"/>
                          </a:solidFill>
                        </a:rPr>
                        <a:t> ja </a:t>
                      </a:r>
                      <a:r>
                        <a:rPr sz="1700" cap="none" spc="0" err="1">
                          <a:solidFill>
                            <a:schemeClr val="tx1"/>
                          </a:solidFill>
                        </a:rPr>
                        <a:t>keerukamaks</a:t>
                      </a:r>
                      <a:r>
                        <a:rPr sz="1700" cap="none" spc="0">
                          <a:solidFill>
                            <a:schemeClr val="tx1"/>
                          </a:solidFill>
                        </a:rPr>
                        <a:t>.</a:t>
                      </a:r>
                    </a:p>
                  </a:txBody>
                  <a:tcPr marL="98110" marR="98110" marT="49055" marB="98110">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algn="l">
                        <a:defRPr sz="1400">
                          <a:latin typeface="Arial"/>
                        </a:defRPr>
                      </a:pPr>
                      <a:r>
                        <a:rPr sz="1700" cap="none" spc="0">
                          <a:solidFill>
                            <a:schemeClr val="tx1"/>
                          </a:solidFill>
                        </a:rPr>
                        <a:t>Piiratud võime selgitada vastuste teabeallikaid (see varieerub erinevate vestlusrobotite vahel).</a:t>
                      </a:r>
                    </a:p>
                  </a:txBody>
                  <a:tcPr marL="98110" marR="98110" marT="49055" marB="98110">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algn="l">
                        <a:defRPr sz="1400">
                          <a:latin typeface="Arial"/>
                        </a:defRPr>
                      </a:pPr>
                      <a:r>
                        <a:rPr sz="1700" cap="none" spc="0" dirty="0" err="1">
                          <a:solidFill>
                            <a:schemeClr val="tx1"/>
                          </a:solidFill>
                        </a:rPr>
                        <a:t>Suur</a:t>
                      </a:r>
                      <a:r>
                        <a:rPr sz="1700" cap="none" spc="0" dirty="0">
                          <a:solidFill>
                            <a:schemeClr val="tx1"/>
                          </a:solidFill>
                        </a:rPr>
                        <a:t> </a:t>
                      </a:r>
                      <a:r>
                        <a:rPr sz="1700" cap="none" spc="0" dirty="0" err="1">
                          <a:solidFill>
                            <a:schemeClr val="tx1"/>
                          </a:solidFill>
                        </a:rPr>
                        <a:t>keskkonnamõju</a:t>
                      </a:r>
                      <a:r>
                        <a:rPr sz="1700" cap="none" spc="0" dirty="0">
                          <a:solidFill>
                            <a:schemeClr val="tx1"/>
                          </a:solidFill>
                        </a:rPr>
                        <a:t>, </a:t>
                      </a:r>
                      <a:r>
                        <a:rPr sz="1700" cap="none" spc="0" dirty="0" err="1">
                          <a:solidFill>
                            <a:schemeClr val="tx1"/>
                          </a:solidFill>
                        </a:rPr>
                        <a:t>mure</a:t>
                      </a:r>
                      <a:r>
                        <a:rPr sz="1700" cap="none" spc="0" dirty="0">
                          <a:solidFill>
                            <a:schemeClr val="tx1"/>
                          </a:solidFill>
                        </a:rPr>
                        <a:t> </a:t>
                      </a:r>
                      <a:r>
                        <a:rPr sz="1700" cap="none" spc="0" dirty="0" err="1">
                          <a:solidFill>
                            <a:schemeClr val="tx1"/>
                          </a:solidFill>
                        </a:rPr>
                        <a:t>inimeste</a:t>
                      </a:r>
                      <a:r>
                        <a:rPr sz="1700" cap="none" spc="0" dirty="0">
                          <a:solidFill>
                            <a:schemeClr val="tx1"/>
                          </a:solidFill>
                        </a:rPr>
                        <a:t> </a:t>
                      </a:r>
                      <a:r>
                        <a:rPr sz="1700" cap="none" spc="0" dirty="0" err="1">
                          <a:solidFill>
                            <a:schemeClr val="tx1"/>
                          </a:solidFill>
                        </a:rPr>
                        <a:t>mõju</a:t>
                      </a:r>
                      <a:r>
                        <a:rPr sz="1700" cap="none" spc="0" dirty="0">
                          <a:solidFill>
                            <a:schemeClr val="tx1"/>
                          </a:solidFill>
                        </a:rPr>
                        <a:t> ja </a:t>
                      </a:r>
                      <a:r>
                        <a:rPr sz="1700" cap="none" spc="0" dirty="0" err="1">
                          <a:solidFill>
                            <a:schemeClr val="tx1"/>
                          </a:solidFill>
                        </a:rPr>
                        <a:t>treeningmaterjalide</a:t>
                      </a:r>
                      <a:r>
                        <a:rPr sz="1700" cap="none" spc="0" dirty="0">
                          <a:solidFill>
                            <a:schemeClr val="tx1"/>
                          </a:solidFill>
                        </a:rPr>
                        <a:t> </a:t>
                      </a:r>
                      <a:r>
                        <a:rPr sz="1700" cap="none" spc="0" dirty="0" err="1">
                          <a:solidFill>
                            <a:schemeClr val="tx1"/>
                          </a:solidFill>
                        </a:rPr>
                        <a:t>omandiõiguse</a:t>
                      </a:r>
                      <a:r>
                        <a:rPr sz="1700" cap="none" spc="0" dirty="0">
                          <a:solidFill>
                            <a:schemeClr val="tx1"/>
                          </a:solidFill>
                        </a:rPr>
                        <a:t> </a:t>
                      </a:r>
                      <a:r>
                        <a:rPr sz="1700" cap="none" spc="0" dirty="0" err="1">
                          <a:solidFill>
                            <a:schemeClr val="tx1"/>
                          </a:solidFill>
                        </a:rPr>
                        <a:t>pärast</a:t>
                      </a:r>
                      <a:r>
                        <a:rPr sz="1700" cap="none" spc="0" dirty="0">
                          <a:solidFill>
                            <a:schemeClr val="tx1"/>
                          </a:solidFill>
                        </a:rPr>
                        <a:t>.</a:t>
                      </a:r>
                    </a:p>
                  </a:txBody>
                  <a:tcPr marL="98110" marR="98110" marT="49055" marB="98110">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extLst>
                  <a:ext uri="{0D108BD9-81ED-4DB2-BD59-A6C34878D82A}">
                    <a16:rowId xmlns:a16="http://schemas.microsoft.com/office/drawing/2014/main" val="10003"/>
                  </a:ext>
                </a:extLst>
              </a:tr>
            </a:tbl>
          </a:graphicData>
        </a:graphic>
      </p:graphicFrame>
      <p:pic>
        <p:nvPicPr>
          <p:cNvPr id="7170" name="Picture 2">
            <a:extLst>
              <a:ext uri="{FF2B5EF4-FFF2-40B4-BE49-F238E27FC236}">
                <a16:creationId xmlns:a16="http://schemas.microsoft.com/office/drawing/2014/main" id="{B7954031-BF73-3C00-0663-C4DE62E260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63" y="36610"/>
            <a:ext cx="3857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441" y="5158669"/>
            <a:ext cx="2880828" cy="3071906"/>
          </a:xfrm>
        </p:spPr>
        <p:txBody>
          <a:bodyPr vert="horz" lIns="91440" tIns="45720" rIns="91440" bIns="45720" rtlCol="0" anchor="t">
            <a:normAutofit/>
          </a:bodyPr>
          <a:lstStyle/>
          <a:p>
            <a:r>
              <a:rPr lang="en-US" sz="4000" kern="1200" dirty="0" err="1">
                <a:solidFill>
                  <a:srgbClr val="FFFFFF"/>
                </a:solidFill>
                <a:latin typeface="+mj-lt"/>
                <a:ea typeface="+mj-ea"/>
                <a:cs typeface="+mj-cs"/>
              </a:rPr>
              <a:t>Võimalused</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Piirangud</a:t>
            </a:r>
            <a:r>
              <a:rPr lang="en-US" sz="4000" kern="1200" dirty="0">
                <a:solidFill>
                  <a:srgbClr val="FFFFFF"/>
                </a:solidFill>
                <a:latin typeface="+mj-lt"/>
                <a:ea typeface="+mj-ea"/>
                <a:cs typeface="+mj-cs"/>
              </a:rPr>
              <a:t> ja </a:t>
            </a:r>
            <a:r>
              <a:rPr lang="en-US" sz="4000" kern="1200" dirty="0" err="1">
                <a:solidFill>
                  <a:srgbClr val="FFFFFF"/>
                </a:solidFill>
                <a:latin typeface="+mj-lt"/>
                <a:ea typeface="+mj-ea"/>
                <a:cs typeface="+mj-cs"/>
              </a:rPr>
              <a:t>Murekohad</a:t>
            </a:r>
            <a:endParaRPr lang="en-US" sz="4000" kern="1200" dirty="0">
              <a:solidFill>
                <a:srgbClr val="FFFFFF"/>
              </a:solidFill>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858648668"/>
              </p:ext>
            </p:extLst>
          </p:nvPr>
        </p:nvGraphicFramePr>
        <p:xfrm>
          <a:off x="4502428" y="744738"/>
          <a:ext cx="7225749" cy="5368527"/>
        </p:xfrm>
        <a:graphic>
          <a:graphicData uri="http://schemas.openxmlformats.org/drawingml/2006/table">
            <a:tbl>
              <a:tblPr firstRow="1" bandRow="1">
                <a:tableStyleId>{5C22544A-7EE6-4342-B048-85BDC9FD1C3A}</a:tableStyleId>
              </a:tblPr>
              <a:tblGrid>
                <a:gridCol w="3500650">
                  <a:extLst>
                    <a:ext uri="{9D8B030D-6E8A-4147-A177-3AD203B41FA5}">
                      <a16:colId xmlns:a16="http://schemas.microsoft.com/office/drawing/2014/main" val="20000"/>
                    </a:ext>
                  </a:extLst>
                </a:gridCol>
                <a:gridCol w="3725099">
                  <a:extLst>
                    <a:ext uri="{9D8B030D-6E8A-4147-A177-3AD203B41FA5}">
                      <a16:colId xmlns:a16="http://schemas.microsoft.com/office/drawing/2014/main" val="20001"/>
                    </a:ext>
                  </a:extLst>
                </a:gridCol>
              </a:tblGrid>
              <a:tr h="409031">
                <a:tc>
                  <a:txBody>
                    <a:bodyPr/>
                    <a:lstStyle/>
                    <a:p>
                      <a:pPr>
                        <a:defRPr sz="1400" b="1">
                          <a:solidFill>
                            <a:srgbClr val="FFFFFF"/>
                          </a:solidFill>
                          <a:latin typeface="Arial"/>
                        </a:defRPr>
                      </a:pPr>
                      <a:r>
                        <a:rPr lang="en-US" sz="1700"/>
                        <a:t>Kasutusvõimalused</a:t>
                      </a:r>
                    </a:p>
                  </a:txBody>
                  <a:tcPr marL="109562" marR="109562" marT="54781" marB="54781">
                    <a:solidFill>
                      <a:srgbClr val="003366"/>
                    </a:solidFill>
                  </a:tcPr>
                </a:tc>
                <a:tc>
                  <a:txBody>
                    <a:bodyPr/>
                    <a:lstStyle/>
                    <a:p>
                      <a:pPr>
                        <a:defRPr sz="1400" b="1">
                          <a:solidFill>
                            <a:srgbClr val="FFFFFF"/>
                          </a:solidFill>
                          <a:latin typeface="Arial"/>
                        </a:defRPr>
                      </a:pPr>
                      <a:r>
                        <a:rPr lang="en-US" sz="1700"/>
                        <a:t>Mõtlemapanevad aspektid</a:t>
                      </a:r>
                    </a:p>
                  </a:txBody>
                  <a:tcPr marL="109562" marR="109562" marT="54781" marB="54781">
                    <a:solidFill>
                      <a:srgbClr val="003366"/>
                    </a:solidFill>
                  </a:tcPr>
                </a:tc>
                <a:extLst>
                  <a:ext uri="{0D108BD9-81ED-4DB2-BD59-A6C34878D82A}">
                    <a16:rowId xmlns:a16="http://schemas.microsoft.com/office/drawing/2014/main" val="10000"/>
                  </a:ext>
                </a:extLst>
              </a:tr>
              <a:tr h="920319">
                <a:tc>
                  <a:txBody>
                    <a:bodyPr/>
                    <a:lstStyle/>
                    <a:p>
                      <a:pPr algn="l">
                        <a:defRPr sz="1400">
                          <a:latin typeface="Arial"/>
                        </a:defRPr>
                      </a:pPr>
                      <a:r>
                        <a:rPr lang="en-US" sz="1700"/>
                        <a:t>Ideede formuleerimiseks, näiteks essee struktuuride loomine</a:t>
                      </a:r>
                    </a:p>
                  </a:txBody>
                  <a:tcPr marL="109562" marR="109562" marT="54781" marB="54781"/>
                </a:tc>
                <a:tc>
                  <a:txBody>
                    <a:bodyPr/>
                    <a:lstStyle/>
                    <a:p>
                      <a:pPr algn="l">
                        <a:defRPr sz="1400">
                          <a:latin typeface="Arial"/>
                        </a:defRPr>
                      </a:pPr>
                      <a:r>
                        <a:rPr lang="en-US" sz="1700"/>
                        <a:t>Generatiivsed AI tööriistad on üldiselt tõhusad esialgsete tööde struktuuride loomisel.</a:t>
                      </a:r>
                    </a:p>
                  </a:txBody>
                  <a:tcPr marL="109562" marR="109562" marT="54781" marB="54781"/>
                </a:tc>
                <a:extLst>
                  <a:ext uri="{0D108BD9-81ED-4DB2-BD59-A6C34878D82A}">
                    <a16:rowId xmlns:a16="http://schemas.microsoft.com/office/drawing/2014/main" val="10001"/>
                  </a:ext>
                </a:extLst>
              </a:tr>
              <a:tr h="1687251">
                <a:tc>
                  <a:txBody>
                    <a:bodyPr/>
                    <a:lstStyle/>
                    <a:p>
                      <a:pPr algn="l">
                        <a:defRPr sz="1400">
                          <a:latin typeface="Arial"/>
                        </a:defRPr>
                      </a:pPr>
                      <a:r>
                        <a:rPr lang="en-US" sz="1700"/>
                        <a:t>Tagasiside andmine kirjutamisele</a:t>
                      </a:r>
                    </a:p>
                  </a:txBody>
                  <a:tcPr marL="109562" marR="109562" marT="54781" marB="54781"/>
                </a:tc>
                <a:tc>
                  <a:txBody>
                    <a:bodyPr/>
                    <a:lstStyle/>
                    <a:p>
                      <a:pPr algn="l">
                        <a:defRPr sz="1400">
                          <a:latin typeface="Arial"/>
                        </a:defRPr>
                      </a:pPr>
                      <a:r>
                        <a:rPr lang="en-US" sz="1700" dirty="0" err="1"/>
                        <a:t>Generatiivne</a:t>
                      </a:r>
                      <a:r>
                        <a:rPr lang="en-US" sz="1700" dirty="0"/>
                        <a:t> AI </a:t>
                      </a:r>
                      <a:r>
                        <a:rPr lang="en-US" sz="1700" dirty="0" err="1"/>
                        <a:t>kontrollib</a:t>
                      </a:r>
                      <a:r>
                        <a:rPr lang="en-US" sz="1700" dirty="0"/>
                        <a:t> ja </a:t>
                      </a:r>
                      <a:r>
                        <a:rPr lang="en-US" sz="1700" dirty="0" err="1"/>
                        <a:t>parandab</a:t>
                      </a:r>
                      <a:r>
                        <a:rPr lang="en-US" sz="1700" dirty="0"/>
                        <a:t> </a:t>
                      </a:r>
                      <a:r>
                        <a:rPr lang="en-US" sz="1700" dirty="0" err="1"/>
                        <a:t>teksti</a:t>
                      </a:r>
                      <a:r>
                        <a:rPr lang="en-US" sz="1700" dirty="0"/>
                        <a:t> </a:t>
                      </a:r>
                      <a:r>
                        <a:rPr lang="en-US" sz="1700" dirty="0" err="1"/>
                        <a:t>sarnaselt</a:t>
                      </a:r>
                      <a:r>
                        <a:rPr lang="en-US" sz="1700" dirty="0"/>
                        <a:t> </a:t>
                      </a:r>
                      <a:r>
                        <a:rPr lang="en-US" sz="1700" dirty="0" err="1"/>
                        <a:t>grammatikatööriistadele</a:t>
                      </a:r>
                      <a:r>
                        <a:rPr lang="en-US" sz="1700" dirty="0"/>
                        <a:t>. </a:t>
                      </a:r>
                      <a:r>
                        <a:rPr lang="en-US" sz="1700" dirty="0" err="1"/>
                        <a:t>Samuti</a:t>
                      </a:r>
                      <a:r>
                        <a:rPr lang="en-US" sz="1700" dirty="0"/>
                        <a:t> </a:t>
                      </a:r>
                      <a:r>
                        <a:rPr lang="en-US" sz="1700" dirty="0" err="1"/>
                        <a:t>annab</a:t>
                      </a:r>
                      <a:r>
                        <a:rPr lang="en-US" sz="1700" dirty="0"/>
                        <a:t> see </a:t>
                      </a:r>
                      <a:r>
                        <a:rPr lang="en-US" sz="1700" dirty="0" err="1"/>
                        <a:t>tagasisidet</a:t>
                      </a:r>
                      <a:r>
                        <a:rPr lang="en-US" sz="1700" dirty="0"/>
                        <a:t> </a:t>
                      </a:r>
                      <a:r>
                        <a:rPr lang="en-US" sz="1700" dirty="0" err="1"/>
                        <a:t>stiili</a:t>
                      </a:r>
                      <a:r>
                        <a:rPr lang="en-US" sz="1700" dirty="0"/>
                        <a:t> ja sisu </a:t>
                      </a:r>
                      <a:r>
                        <a:rPr lang="en-US" sz="1700" dirty="0" err="1"/>
                        <a:t>kohta</a:t>
                      </a:r>
                      <a:r>
                        <a:rPr lang="en-US" sz="1700" dirty="0"/>
                        <a:t>. </a:t>
                      </a:r>
                      <a:r>
                        <a:rPr lang="en-US" sz="1700" dirty="0" err="1"/>
                        <a:t>Õpilased</a:t>
                      </a:r>
                      <a:r>
                        <a:rPr lang="en-US" sz="1700" dirty="0"/>
                        <a:t> </a:t>
                      </a:r>
                      <a:r>
                        <a:rPr lang="en-US" sz="1700" dirty="0" err="1"/>
                        <a:t>vajavad</a:t>
                      </a:r>
                      <a:r>
                        <a:rPr lang="en-US" sz="1700" dirty="0"/>
                        <a:t> </a:t>
                      </a:r>
                      <a:r>
                        <a:rPr lang="en-US" sz="1700" dirty="0" err="1"/>
                        <a:t>selget</a:t>
                      </a:r>
                      <a:r>
                        <a:rPr lang="en-US" sz="1700" dirty="0"/>
                        <a:t> </a:t>
                      </a:r>
                      <a:r>
                        <a:rPr lang="en-US" sz="1700" dirty="0" err="1"/>
                        <a:t>juhist</a:t>
                      </a:r>
                      <a:r>
                        <a:rPr lang="en-US" sz="1700" dirty="0"/>
                        <a:t>, </a:t>
                      </a:r>
                      <a:r>
                        <a:rPr lang="en-US" sz="1700" dirty="0" err="1"/>
                        <a:t>millal</a:t>
                      </a:r>
                      <a:r>
                        <a:rPr lang="en-US" sz="1700" dirty="0"/>
                        <a:t> see </a:t>
                      </a:r>
                      <a:r>
                        <a:rPr lang="en-US" sz="1700" dirty="0" err="1"/>
                        <a:t>tuleks</a:t>
                      </a:r>
                      <a:r>
                        <a:rPr lang="en-US" sz="1700" dirty="0"/>
                        <a:t> </a:t>
                      </a:r>
                      <a:r>
                        <a:rPr lang="en-US" sz="1700" dirty="0" err="1"/>
                        <a:t>ära</a:t>
                      </a:r>
                      <a:r>
                        <a:rPr lang="en-US" sz="1700" dirty="0"/>
                        <a:t> </a:t>
                      </a:r>
                      <a:r>
                        <a:rPr lang="en-US" sz="1700" dirty="0" err="1"/>
                        <a:t>märkida</a:t>
                      </a:r>
                      <a:r>
                        <a:rPr lang="en-US" sz="1700" dirty="0"/>
                        <a:t>.</a:t>
                      </a:r>
                    </a:p>
                  </a:txBody>
                  <a:tcPr marL="109562" marR="109562" marT="54781" marB="54781"/>
                </a:tc>
                <a:extLst>
                  <a:ext uri="{0D108BD9-81ED-4DB2-BD59-A6C34878D82A}">
                    <a16:rowId xmlns:a16="http://schemas.microsoft.com/office/drawing/2014/main" val="10002"/>
                  </a:ext>
                </a:extLst>
              </a:tr>
              <a:tr h="1175963">
                <a:tc>
                  <a:txBody>
                    <a:bodyPr/>
                    <a:lstStyle/>
                    <a:p>
                      <a:pPr algn="l">
                        <a:defRPr sz="1400">
                          <a:latin typeface="Arial"/>
                        </a:defRPr>
                      </a:pPr>
                      <a:r>
                        <a:rPr lang="en-US" sz="1700"/>
                        <a:t>Uurimistööriistana kasutamine</a:t>
                      </a:r>
                    </a:p>
                  </a:txBody>
                  <a:tcPr marL="109562" marR="109562" marT="54781" marB="54781"/>
                </a:tc>
                <a:tc>
                  <a:txBody>
                    <a:bodyPr/>
                    <a:lstStyle/>
                    <a:p>
                      <a:pPr algn="l">
                        <a:defRPr sz="1400">
                          <a:latin typeface="Arial"/>
                        </a:defRPr>
                      </a:pPr>
                      <a:r>
                        <a:rPr lang="fi-FI" sz="1700"/>
                        <a:t>Siin on väga oluline mõista tööriista ja selle piiranguid, eriti generatiivse AI kalduvust anda väärinformatsiooni.</a:t>
                      </a:r>
                    </a:p>
                  </a:txBody>
                  <a:tcPr marL="109562" marR="109562" marT="54781" marB="54781"/>
                </a:tc>
                <a:extLst>
                  <a:ext uri="{0D108BD9-81ED-4DB2-BD59-A6C34878D82A}">
                    <a16:rowId xmlns:a16="http://schemas.microsoft.com/office/drawing/2014/main" val="10003"/>
                  </a:ext>
                </a:extLst>
              </a:tr>
              <a:tr h="1175963">
                <a:tc>
                  <a:txBody>
                    <a:bodyPr/>
                    <a:lstStyle/>
                    <a:p>
                      <a:pPr algn="l">
                        <a:defRPr sz="1400">
                          <a:latin typeface="Arial"/>
                        </a:defRPr>
                      </a:pPr>
                      <a:r>
                        <a:rPr lang="en-US" sz="1700"/>
                        <a:t>Piltide loomine, mida saab töödesse lisada</a:t>
                      </a:r>
                    </a:p>
                  </a:txBody>
                  <a:tcPr marL="109562" marR="109562" marT="54781" marB="54781"/>
                </a:tc>
                <a:tc>
                  <a:txBody>
                    <a:bodyPr/>
                    <a:lstStyle/>
                    <a:p>
                      <a:pPr algn="l">
                        <a:defRPr sz="1400">
                          <a:latin typeface="Arial"/>
                        </a:defRPr>
                      </a:pPr>
                      <a:r>
                        <a:rPr lang="en-US" sz="1700" dirty="0" err="1"/>
                        <a:t>Parimad</a:t>
                      </a:r>
                      <a:r>
                        <a:rPr lang="en-US" sz="1700" dirty="0"/>
                        <a:t> </a:t>
                      </a:r>
                      <a:r>
                        <a:rPr lang="en-US" sz="1700" dirty="0" err="1"/>
                        <a:t>pildigeneratsiooni</a:t>
                      </a:r>
                      <a:r>
                        <a:rPr lang="en-US" sz="1700" dirty="0"/>
                        <a:t> </a:t>
                      </a:r>
                      <a:r>
                        <a:rPr lang="en-US" sz="1700" dirty="0" err="1"/>
                        <a:t>tööriistad</a:t>
                      </a:r>
                      <a:r>
                        <a:rPr lang="en-US" sz="1700" dirty="0"/>
                        <a:t> on </a:t>
                      </a:r>
                      <a:r>
                        <a:rPr lang="en-US" sz="1700" dirty="0" err="1"/>
                        <a:t>tasulised</a:t>
                      </a:r>
                      <a:r>
                        <a:rPr lang="en-US" sz="1700" dirty="0"/>
                        <a:t> </a:t>
                      </a:r>
                      <a:r>
                        <a:rPr lang="en-US" sz="1700" dirty="0" err="1"/>
                        <a:t>ning</a:t>
                      </a:r>
                      <a:r>
                        <a:rPr lang="en-US" sz="1700" dirty="0"/>
                        <a:t> </a:t>
                      </a:r>
                      <a:r>
                        <a:rPr lang="en-US" sz="1700" dirty="0" err="1"/>
                        <a:t>õpilased</a:t>
                      </a:r>
                      <a:r>
                        <a:rPr lang="en-US" sz="1700" dirty="0"/>
                        <a:t> </a:t>
                      </a:r>
                      <a:r>
                        <a:rPr lang="en-US" sz="1700" dirty="0" err="1"/>
                        <a:t>peavad</a:t>
                      </a:r>
                      <a:r>
                        <a:rPr lang="en-US" sz="1700" dirty="0"/>
                        <a:t> </a:t>
                      </a:r>
                      <a:r>
                        <a:rPr lang="en-US" sz="1700" dirty="0" err="1"/>
                        <a:t>olema</a:t>
                      </a:r>
                      <a:r>
                        <a:rPr lang="en-US" sz="1700" dirty="0"/>
                        <a:t> </a:t>
                      </a:r>
                      <a:r>
                        <a:rPr lang="en-US" sz="1700" dirty="0" err="1"/>
                        <a:t>teadlikud</a:t>
                      </a:r>
                      <a:r>
                        <a:rPr lang="en-US" sz="1700" dirty="0"/>
                        <a:t> </a:t>
                      </a:r>
                      <a:r>
                        <a:rPr lang="en-US" sz="1700" dirty="0" err="1"/>
                        <a:t>autoriõiguste</a:t>
                      </a:r>
                      <a:r>
                        <a:rPr lang="en-US" sz="1700" dirty="0"/>
                        <a:t> </a:t>
                      </a:r>
                      <a:r>
                        <a:rPr lang="en-US" sz="1700" dirty="0" err="1"/>
                        <a:t>probleemidest</a:t>
                      </a:r>
                      <a:r>
                        <a:rPr lang="en-US" sz="1700" dirty="0"/>
                        <a:t>.</a:t>
                      </a:r>
                    </a:p>
                  </a:txBody>
                  <a:tcPr marL="109562" marR="109562" marT="54781" marB="54781"/>
                </a:tc>
                <a:extLst>
                  <a:ext uri="{0D108BD9-81ED-4DB2-BD59-A6C34878D82A}">
                    <a16:rowId xmlns:a16="http://schemas.microsoft.com/office/drawing/2014/main" val="10004"/>
                  </a:ext>
                </a:extLst>
              </a:tr>
            </a:tbl>
          </a:graphicData>
        </a:graphic>
      </p:graphicFrame>
      <p:pic>
        <p:nvPicPr>
          <p:cNvPr id="8196" name="Picture 4">
            <a:extLst>
              <a:ext uri="{FF2B5EF4-FFF2-40B4-BE49-F238E27FC236}">
                <a16:creationId xmlns:a16="http://schemas.microsoft.com/office/drawing/2014/main" id="{0FB6A84F-C7B1-BE5C-F7B2-8B810B94A7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15" y="17819"/>
            <a:ext cx="38576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1185" y="5627203"/>
            <a:ext cx="2880828" cy="966694"/>
          </a:xfrm>
        </p:spPr>
        <p:txBody>
          <a:bodyPr vert="horz" lIns="91440" tIns="45720" rIns="91440" bIns="45720" rtlCol="0" anchor="t">
            <a:normAutofit/>
          </a:bodyPr>
          <a:lstStyle/>
          <a:p>
            <a:r>
              <a:rPr lang="en-US" sz="2500" kern="1200" dirty="0" err="1">
                <a:solidFill>
                  <a:srgbClr val="FFFFFF"/>
                </a:solidFill>
                <a:latin typeface="+mj-lt"/>
                <a:ea typeface="+mj-ea"/>
                <a:cs typeface="+mj-cs"/>
              </a:rPr>
              <a:t>Kasutusvõimalused</a:t>
            </a:r>
            <a:r>
              <a:rPr lang="en-US" sz="2500" kern="1200" dirty="0">
                <a:solidFill>
                  <a:srgbClr val="FFFFFF"/>
                </a:solidFill>
                <a:latin typeface="+mj-lt"/>
                <a:ea typeface="+mj-ea"/>
                <a:cs typeface="+mj-cs"/>
              </a:rPr>
              <a:t> </a:t>
            </a:r>
            <a:r>
              <a:rPr lang="en-US" sz="2500" kern="1200" dirty="0" err="1">
                <a:solidFill>
                  <a:srgbClr val="FFFFFF"/>
                </a:solidFill>
                <a:latin typeface="+mj-lt"/>
                <a:ea typeface="+mj-ea"/>
                <a:cs typeface="+mj-cs"/>
              </a:rPr>
              <a:t>õppija</a:t>
            </a:r>
            <a:r>
              <a:rPr lang="en-US" sz="2500" kern="1200" dirty="0">
                <a:solidFill>
                  <a:srgbClr val="FFFFFF"/>
                </a:solidFill>
                <a:latin typeface="+mj-lt"/>
                <a:ea typeface="+mj-ea"/>
                <a:cs typeface="+mj-cs"/>
              </a:rPr>
              <a:t> </a:t>
            </a:r>
            <a:r>
              <a:rPr lang="en-US" sz="2500" kern="1200" dirty="0" err="1">
                <a:solidFill>
                  <a:srgbClr val="FFFFFF"/>
                </a:solidFill>
                <a:latin typeface="+mj-lt"/>
                <a:ea typeface="+mj-ea"/>
                <a:cs typeface="+mj-cs"/>
              </a:rPr>
              <a:t>jaoks</a:t>
            </a:r>
            <a:endParaRPr lang="en-US" sz="2500" kern="1200" dirty="0">
              <a:solidFill>
                <a:srgbClr val="FFFFFF"/>
              </a:solidFill>
              <a:latin typeface="+mj-lt"/>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6" name="Rectangle 104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7AC4AF-F9D1-F457-A516-C52B5DBEEBE7}"/>
              </a:ext>
            </a:extLst>
          </p:cNvPr>
          <p:cNvSpPr>
            <a:spLocks noGrp="1"/>
          </p:cNvSpPr>
          <p:nvPr>
            <p:ph type="title"/>
          </p:nvPr>
        </p:nvSpPr>
        <p:spPr>
          <a:xfrm>
            <a:off x="4654296" y="329184"/>
            <a:ext cx="6894576" cy="1783080"/>
          </a:xfrm>
        </p:spPr>
        <p:txBody>
          <a:bodyPr anchor="b">
            <a:normAutofit/>
          </a:bodyPr>
          <a:lstStyle/>
          <a:p>
            <a:r>
              <a:rPr lang="en-US" sz="4200" b="1" dirty="0"/>
              <a:t>GPT-</a:t>
            </a:r>
            <a:r>
              <a:rPr lang="en-US" sz="4200" b="1" dirty="0" err="1"/>
              <a:t>põhine</a:t>
            </a:r>
            <a:r>
              <a:rPr lang="en-US" sz="4200" b="1" dirty="0"/>
              <a:t> bot vs Multiple Choice Question Generator </a:t>
            </a:r>
          </a:p>
        </p:txBody>
      </p:sp>
      <p:pic>
        <p:nvPicPr>
          <p:cNvPr id="1027" name="Picture 3">
            <a:extLst>
              <a:ext uri="{FF2B5EF4-FFF2-40B4-BE49-F238E27FC236}">
                <a16:creationId xmlns:a16="http://schemas.microsoft.com/office/drawing/2014/main" id="{92E26582-C54E-1925-D05C-4D060AEC84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4808"/>
          <a:stretch/>
        </p:blipFill>
        <p:spPr bwMode="auto">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47"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B9503BA-BACB-E7FF-C7BE-55D23ACFBA69}"/>
              </a:ext>
            </a:extLst>
          </p:cNvPr>
          <p:cNvGraphicFramePr>
            <a:graphicFrameLocks noGrp="1"/>
          </p:cNvGraphicFramePr>
          <p:nvPr>
            <p:ph idx="1"/>
            <p:extLst>
              <p:ext uri="{D42A27DB-BD31-4B8C-83A1-F6EECF244321}">
                <p14:modId xmlns:p14="http://schemas.microsoft.com/office/powerpoint/2010/main" val="383594309"/>
              </p:ext>
            </p:extLst>
          </p:nvPr>
        </p:nvGraphicFramePr>
        <p:xfrm>
          <a:off x="4654296" y="2706624"/>
          <a:ext cx="6894576" cy="3483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2370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42" name="Rectangle 9241">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4258981-172C-7968-4C64-78945672A747}"/>
              </a:ext>
            </a:extLst>
          </p:cNvPr>
          <p:cNvSpPr>
            <a:spLocks noGrp="1"/>
          </p:cNvSpPr>
          <p:nvPr>
            <p:ph type="title"/>
          </p:nvPr>
        </p:nvSpPr>
        <p:spPr>
          <a:xfrm>
            <a:off x="838200" y="365125"/>
            <a:ext cx="5393361" cy="1325563"/>
          </a:xfrm>
        </p:spPr>
        <p:txBody>
          <a:bodyPr>
            <a:normAutofit/>
          </a:bodyPr>
          <a:lstStyle/>
          <a:p>
            <a:r>
              <a:rPr lang="en-US" dirty="0" err="1"/>
              <a:t>MathGPT</a:t>
            </a:r>
            <a:endParaRPr lang="en-US" dirty="0"/>
          </a:p>
        </p:txBody>
      </p:sp>
      <p:pic>
        <p:nvPicPr>
          <p:cNvPr id="9218" name="Picture 2" descr="A computer with a screen showing graphs and diagrams&#10;&#10;Description automatically generated">
            <a:extLst>
              <a:ext uri="{FF2B5EF4-FFF2-40B4-BE49-F238E27FC236}">
                <a16:creationId xmlns:a16="http://schemas.microsoft.com/office/drawing/2014/main" id="{183062A6-9D7A-AE94-25A8-1075E8D609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6779" r="2" b="26973"/>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9244"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246"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196BB770-7BE9-F7D0-E3C7-1B628966D37C}"/>
              </a:ext>
            </a:extLst>
          </p:cNvPr>
          <p:cNvGraphicFramePr>
            <a:graphicFrameLocks noGrp="1"/>
          </p:cNvGraphicFramePr>
          <p:nvPr>
            <p:ph idx="1"/>
            <p:extLst>
              <p:ext uri="{D42A27DB-BD31-4B8C-83A1-F6EECF244321}">
                <p14:modId xmlns:p14="http://schemas.microsoft.com/office/powerpoint/2010/main" val="3981985345"/>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845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14661</TotalTime>
  <Words>950</Words>
  <Application>Microsoft Office PowerPoint</Application>
  <PresentationFormat>Widescreen</PresentationFormat>
  <Paragraphs>102</Paragraphs>
  <Slides>18</Slides>
  <Notes>2</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Aptos Display</vt:lpstr>
      <vt:lpstr>Arial</vt:lpstr>
      <vt:lpstr>Calibri</vt:lpstr>
      <vt:lpstr>Lexia</vt:lpstr>
      <vt:lpstr>Rubik</vt:lpstr>
      <vt:lpstr>Office Theme</vt:lpstr>
      <vt:lpstr>AI kasutamine õppetöös</vt:lpstr>
      <vt:lpstr>PowerPoint Presentation</vt:lpstr>
      <vt:lpstr>AI rakendused õppetöös</vt:lpstr>
      <vt:lpstr>Generatiivse tehisintellekti mõju haridusele</vt:lpstr>
      <vt:lpstr>Tutvusta end</vt:lpstr>
      <vt:lpstr>Võimalused, Piirangud ja Murekohad</vt:lpstr>
      <vt:lpstr>Kasutusvõimalused õppija jaoks</vt:lpstr>
      <vt:lpstr>GPT-põhine bot vs Multiple Choice Question Generator </vt:lpstr>
      <vt:lpstr>MathGPT</vt:lpstr>
      <vt:lpstr>WolframAlpha</vt:lpstr>
      <vt:lpstr>ScienceGPT</vt:lpstr>
      <vt:lpstr>HistoryGPT</vt:lpstr>
      <vt:lpstr>LanguageGPT</vt:lpstr>
      <vt:lpstr>Automaatne sisuanalüüs ja tagasiside</vt:lpstr>
      <vt:lpstr>Tehisintellekti detektorite roll</vt:lpstr>
      <vt:lpstr>Turnitin's AI detector</vt:lpstr>
      <vt:lpstr>Kokkuvõte ja tulevikuvisioon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Erika Lorents</dc:creator>
  <cp:lastModifiedBy>Erika Lorents</cp:lastModifiedBy>
  <cp:revision>35</cp:revision>
  <dcterms:created xsi:type="dcterms:W3CDTF">2024-08-19T13:34:14Z</dcterms:created>
  <dcterms:modified xsi:type="dcterms:W3CDTF">2024-08-29T17:59:34Z</dcterms:modified>
</cp:coreProperties>
</file>